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handoutMasterIdLst>
    <p:handoutMasterId r:id="rId5"/>
  </p:handoutMasterIdLst>
  <p:sldIdLst>
    <p:sldId id="256" r:id="rId2"/>
    <p:sldId id="257" r:id="rId3"/>
  </p:sldIdLst>
  <p:sldSz cx="10058400" cy="77724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48">
          <p15:clr>
            <a:srgbClr val="A4A3A4"/>
          </p15:clr>
        </p15:guide>
        <p15:guide id="2" pos="3168">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566" autoAdjust="0"/>
    <p:restoredTop sz="95324" autoAdjust="0"/>
  </p:normalViewPr>
  <p:slideViewPr>
    <p:cSldViewPr snapToGrid="0">
      <p:cViewPr varScale="1">
        <p:scale>
          <a:sx n="101" d="100"/>
          <a:sy n="101" d="100"/>
        </p:scale>
        <p:origin x="1746" y="108"/>
      </p:cViewPr>
      <p:guideLst>
        <p:guide orient="horz" pos="2448"/>
        <p:guide pos="3168"/>
      </p:guideLst>
    </p:cSldViewPr>
  </p:slideViewPr>
  <p:notesTextViewPr>
    <p:cViewPr>
      <p:scale>
        <a:sx n="3" d="2"/>
        <a:sy n="3" d="2"/>
      </p:scale>
      <p:origin x="0" y="0"/>
    </p:cViewPr>
  </p:notesTextViewPr>
  <p:notesViewPr>
    <p:cSldViewPr snapToGrid="0">
      <p:cViewPr varScale="1">
        <p:scale>
          <a:sx n="82" d="100"/>
          <a:sy n="82" d="100"/>
        </p:scale>
        <p:origin x="2184"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38D6FE3C-34D8-4B4B-9273-D907B0A3B964}" type="datetimeFigureOut">
              <a:rPr lang="en-US"/>
              <a:t>7/13/2023</a:t>
            </a:fld>
            <a:endParaRPr/>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E169A89D-734B-4FAD-B6E7-2B864E72E489}" type="slidenum">
              <a:rPr/>
              <a:t>‹#›</a:t>
            </a:fld>
            <a:endParaRPr/>
          </a:p>
        </p:txBody>
      </p:sp>
    </p:spTree>
    <p:extLst>
      <p:ext uri="{BB962C8B-B14F-4D97-AF65-F5344CB8AC3E}">
        <p14:creationId xmlns:p14="http://schemas.microsoft.com/office/powerpoint/2010/main" val="29192036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1D0FF5F4-5691-49AF-9E16-FB22826F7264}" type="datetimeFigureOut">
              <a:rPr lang="en-US"/>
              <a:t>7/13/2023</a:t>
            </a:fld>
            <a:endParaRPr/>
          </a:p>
        </p:txBody>
      </p:sp>
      <p:sp>
        <p:nvSpPr>
          <p:cNvPr id="4" name="Slide Image Placeholder 3"/>
          <p:cNvSpPr>
            <a:spLocks noGrp="1" noRot="1" noChangeAspect="1"/>
          </p:cNvSpPr>
          <p:nvPr>
            <p:ph type="sldImg" idx="2"/>
          </p:nvPr>
        </p:nvSpPr>
        <p:spPr>
          <a:xfrm>
            <a:off x="1477963" y="1163638"/>
            <a:ext cx="4067175" cy="3141662"/>
          </a:xfrm>
          <a:prstGeom prst="rect">
            <a:avLst/>
          </a:prstGeom>
          <a:noFill/>
          <a:ln w="12700">
            <a:solidFill>
              <a:prstClr val="black"/>
            </a:solidFill>
          </a:ln>
        </p:spPr>
        <p:txBody>
          <a:bodyPr vert="horz" lIns="93324" tIns="46662" rIns="93324" bIns="46662" rtlCol="0" anchor="ctr"/>
          <a:lstStyle/>
          <a:p>
            <a:endParaRPr/>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952A89D7-7603-4ECB-ADF6-F6CF2BE4F401}" type="slidenum">
              <a:rPr/>
              <a:t>‹#›</a:t>
            </a:fld>
            <a:endParaRPr/>
          </a:p>
        </p:txBody>
      </p:sp>
    </p:spTree>
    <p:extLst>
      <p:ext uri="{BB962C8B-B14F-4D97-AF65-F5344CB8AC3E}">
        <p14:creationId xmlns:p14="http://schemas.microsoft.com/office/powerpoint/2010/main" val="29258489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change this brochure, replace our sample content with your own. Or, if you'd rather start from a clean slate, press the New Slide button on the Home tab to insert a new page. Now enter your text and pictures in the empty placeholders. If you need more placeholders for titles, subtitles or body text, copy any of the existing placeholders, then drag the new one into place.</a:t>
            </a:r>
          </a:p>
          <a:p>
            <a:endParaRPr lang="en-US" dirty="0"/>
          </a:p>
          <a:p>
            <a:r>
              <a:rPr lang="en-US" dirty="0"/>
              <a:t>And did you notice we made fold marks for you? They are really light, but if you don’t like them showing on your brochure, select and delete them before you print.</a:t>
            </a:r>
          </a:p>
        </p:txBody>
      </p:sp>
      <p:sp>
        <p:nvSpPr>
          <p:cNvPr id="4" name="Slide Number Placeholder 3"/>
          <p:cNvSpPr>
            <a:spLocks noGrp="1"/>
          </p:cNvSpPr>
          <p:nvPr>
            <p:ph type="sldNum" sz="quarter" idx="10"/>
          </p:nvPr>
        </p:nvSpPr>
        <p:spPr/>
        <p:txBody>
          <a:bodyPr/>
          <a:lstStyle/>
          <a:p>
            <a:fld id="{952A89D7-7603-4ECB-ADF6-F6CF2BE4F401}" type="slidenum">
              <a:rPr lang="en-US" smtClean="0"/>
              <a:t>1</a:t>
            </a:fld>
            <a:endParaRPr lang="en-US"/>
          </a:p>
        </p:txBody>
      </p:sp>
    </p:spTree>
    <p:extLst>
      <p:ext uri="{BB962C8B-B14F-4D97-AF65-F5344CB8AC3E}">
        <p14:creationId xmlns:p14="http://schemas.microsoft.com/office/powerpoint/2010/main" val="9155157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Outside Page">
    <p:spTree>
      <p:nvGrpSpPr>
        <p:cNvPr id="1" name=""/>
        <p:cNvGrpSpPr/>
        <p:nvPr/>
      </p:nvGrpSpPr>
      <p:grpSpPr>
        <a:xfrm>
          <a:off x="0" y="0"/>
          <a:ext cx="0" cy="0"/>
          <a:chOff x="0" y="0"/>
          <a:chExt cx="0" cy="0"/>
        </a:xfrm>
      </p:grpSpPr>
      <p:sp>
        <p:nvSpPr>
          <p:cNvPr id="17" name="Rectangle 16"/>
          <p:cNvSpPr/>
          <p:nvPr userDrawn="1"/>
        </p:nvSpPr>
        <p:spPr>
          <a:xfrm>
            <a:off x="7038975" y="7216219"/>
            <a:ext cx="2660904" cy="9537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9" name="Straight Connector 18"/>
          <p:cNvCxnSpPr/>
          <p:nvPr userDrawn="1"/>
        </p:nvCxnSpPr>
        <p:spPr>
          <a:xfrm>
            <a:off x="7038558" y="2733674"/>
            <a:ext cx="2657892"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userDrawn="1"/>
        </p:nvCxnSpPr>
        <p:spPr>
          <a:xfrm flipV="1">
            <a:off x="3939243" y="5152972"/>
            <a:ext cx="0" cy="2146926"/>
          </a:xfrm>
          <a:prstGeom prst="line">
            <a:avLst/>
          </a:prstGeom>
          <a:ln w="63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Rectangle 10"/>
          <p:cNvSpPr/>
          <p:nvPr userDrawn="1"/>
        </p:nvSpPr>
        <p:spPr>
          <a:xfrm>
            <a:off x="365125" y="2743199"/>
            <a:ext cx="2560320" cy="4572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tIns="228600" rIns="182880" bIns="228600" rtlCol="0" anchor="t"/>
          <a:lstStyle/>
          <a:p>
            <a:pPr algn="ctr">
              <a:lnSpc>
                <a:spcPct val="130000"/>
              </a:lnSpc>
            </a:pPr>
            <a:endParaRPr/>
          </a:p>
        </p:txBody>
      </p:sp>
      <p:sp>
        <p:nvSpPr>
          <p:cNvPr id="31" name="Text Placeholder 21"/>
          <p:cNvSpPr>
            <a:spLocks noGrp="1"/>
          </p:cNvSpPr>
          <p:nvPr>
            <p:ph type="body" sz="quarter" idx="20" hasCustomPrompt="1"/>
          </p:nvPr>
        </p:nvSpPr>
        <p:spPr>
          <a:xfrm>
            <a:off x="365760" y="457200"/>
            <a:ext cx="2560320" cy="2148840"/>
          </a:xfrm>
        </p:spPr>
        <p:txBody>
          <a:bodyPr lIns="0" tIns="0" rIns="0" bIns="0" anchor="b">
            <a:noAutofit/>
          </a:bodyPr>
          <a:lstStyle>
            <a:lvl1pPr marL="0" indent="0" algn="l">
              <a:lnSpc>
                <a:spcPct val="90000"/>
              </a:lnSpc>
              <a:spcBef>
                <a:spcPts val="0"/>
              </a:spcBef>
              <a:buNone/>
              <a:defRPr sz="3000">
                <a:solidFill>
                  <a:schemeClr val="accent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lang="en-US" dirty="0"/>
              <a:t>Heading text</a:t>
            </a:r>
            <a:endParaRPr dirty="0"/>
          </a:p>
        </p:txBody>
      </p:sp>
      <p:sp>
        <p:nvSpPr>
          <p:cNvPr id="28" name="Text Placeholder 21"/>
          <p:cNvSpPr>
            <a:spLocks noGrp="1"/>
          </p:cNvSpPr>
          <p:nvPr>
            <p:ph type="body" sz="quarter" idx="19" hasCustomPrompt="1"/>
          </p:nvPr>
        </p:nvSpPr>
        <p:spPr>
          <a:xfrm>
            <a:off x="548640" y="2912420"/>
            <a:ext cx="2194560" cy="4254338"/>
          </a:xfrm>
        </p:spPr>
        <p:txBody>
          <a:bodyPr lIns="0" tIns="0" rIns="0" bIns="0" anchor="t">
            <a:noAutofit/>
          </a:bodyPr>
          <a:lstStyle>
            <a:lvl1pPr marL="0" indent="0" algn="l">
              <a:lnSpc>
                <a:spcPct val="120000"/>
              </a:lnSpc>
              <a:spcBef>
                <a:spcPts val="600"/>
              </a:spcBef>
              <a:buNone/>
              <a:defRPr sz="1400">
                <a:solidFill>
                  <a:schemeClr val="bg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text</a:t>
            </a:r>
          </a:p>
        </p:txBody>
      </p:sp>
      <p:sp>
        <p:nvSpPr>
          <p:cNvPr id="23" name="Text Placeholder 21"/>
          <p:cNvSpPr>
            <a:spLocks noGrp="1"/>
          </p:cNvSpPr>
          <p:nvPr>
            <p:ph type="body" sz="quarter" idx="14" hasCustomPrompt="1"/>
          </p:nvPr>
        </p:nvSpPr>
        <p:spPr>
          <a:xfrm rot="16200000">
            <a:off x="2581244" y="5941899"/>
            <a:ext cx="2449512" cy="266486"/>
          </a:xfrm>
        </p:spPr>
        <p:txBody>
          <a:bodyPr lIns="0" tIns="0" rIns="0" bIns="0" anchor="ctr">
            <a:noAutofit/>
          </a:bodyPr>
          <a:lstStyle>
            <a:lvl1pPr marL="0" indent="0" algn="l">
              <a:lnSpc>
                <a:spcPct val="85000"/>
              </a:lnSpc>
              <a:spcBef>
                <a:spcPts val="0"/>
              </a:spcBef>
              <a:buNone/>
              <a:defRPr sz="1400">
                <a:solidFill>
                  <a:schemeClr val="accent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lang="en-US" dirty="0"/>
              <a:t>Company N</a:t>
            </a:r>
            <a:r>
              <a:rPr dirty="0"/>
              <a:t>ame</a:t>
            </a:r>
          </a:p>
        </p:txBody>
      </p:sp>
      <p:sp>
        <p:nvSpPr>
          <p:cNvPr id="24" name="Text Placeholder 21"/>
          <p:cNvSpPr>
            <a:spLocks noGrp="1"/>
          </p:cNvSpPr>
          <p:nvPr>
            <p:ph type="body" sz="quarter" idx="15" hasCustomPrompt="1"/>
          </p:nvPr>
        </p:nvSpPr>
        <p:spPr>
          <a:xfrm rot="16200000">
            <a:off x="2976711" y="5861201"/>
            <a:ext cx="2449512" cy="427881"/>
          </a:xfrm>
        </p:spPr>
        <p:txBody>
          <a:bodyPr lIns="0" tIns="0" rIns="0" bIns="0" anchor="t">
            <a:noAutofit/>
          </a:bodyPr>
          <a:lstStyle>
            <a:lvl1pPr marL="0" indent="0" algn="l">
              <a:lnSpc>
                <a:spcPct val="100000"/>
              </a:lnSpc>
              <a:spcBef>
                <a:spcPts val="0"/>
              </a:spcBef>
              <a:buNone/>
              <a:defRPr sz="1000">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lang="en-US" dirty="0"/>
              <a:t>B</a:t>
            </a:r>
            <a:r>
              <a:rPr dirty="0"/>
              <a:t>usiness </a:t>
            </a:r>
            <a:r>
              <a:rPr lang="en-US" dirty="0"/>
              <a:t>A</a:t>
            </a:r>
            <a:r>
              <a:rPr dirty="0"/>
              <a:t>ddress</a:t>
            </a:r>
          </a:p>
        </p:txBody>
      </p:sp>
      <p:sp>
        <p:nvSpPr>
          <p:cNvPr id="20" name="Text Placeholder 21"/>
          <p:cNvSpPr>
            <a:spLocks noGrp="1"/>
          </p:cNvSpPr>
          <p:nvPr>
            <p:ph type="body" sz="quarter" idx="23" hasCustomPrompt="1"/>
          </p:nvPr>
        </p:nvSpPr>
        <p:spPr>
          <a:xfrm rot="16200000">
            <a:off x="3784137" y="2736151"/>
            <a:ext cx="1785749" cy="586680"/>
          </a:xfrm>
        </p:spPr>
        <p:txBody>
          <a:bodyPr lIns="0" tIns="0" rIns="0" bIns="0" anchor="t">
            <a:noAutofit/>
          </a:bodyPr>
          <a:lstStyle>
            <a:lvl1pPr marL="0" indent="0" algn="l">
              <a:lnSpc>
                <a:spcPct val="100000"/>
              </a:lnSpc>
              <a:spcBef>
                <a:spcPts val="0"/>
              </a:spcBef>
              <a:buNone/>
              <a:defRPr sz="1000">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lang="en-US" dirty="0"/>
              <a:t>Recipient Name</a:t>
            </a:r>
            <a:br>
              <a:rPr lang="en-US" dirty="0"/>
            </a:br>
            <a:r>
              <a:rPr lang="en-US" dirty="0"/>
              <a:t>Address</a:t>
            </a:r>
            <a:br>
              <a:rPr lang="en-US" dirty="0"/>
            </a:br>
            <a:r>
              <a:rPr lang="en-US" dirty="0"/>
              <a:t>City, ST  ZIP Code</a:t>
            </a:r>
            <a:endParaRPr dirty="0"/>
          </a:p>
        </p:txBody>
      </p:sp>
      <p:sp>
        <p:nvSpPr>
          <p:cNvPr id="33" name="Text Placeholder 21"/>
          <p:cNvSpPr>
            <a:spLocks noGrp="1"/>
          </p:cNvSpPr>
          <p:nvPr>
            <p:ph type="body" sz="quarter" idx="21" hasCustomPrompt="1"/>
          </p:nvPr>
        </p:nvSpPr>
        <p:spPr>
          <a:xfrm>
            <a:off x="7038974" y="457200"/>
            <a:ext cx="2657475" cy="2148840"/>
          </a:xfrm>
        </p:spPr>
        <p:txBody>
          <a:bodyPr lIns="0" tIns="0" rIns="0" bIns="0" anchor="b">
            <a:noAutofit/>
          </a:bodyPr>
          <a:lstStyle>
            <a:lvl1pPr marL="0" indent="0" algn="l">
              <a:lnSpc>
                <a:spcPct val="90000"/>
              </a:lnSpc>
              <a:spcBef>
                <a:spcPts val="0"/>
              </a:spcBef>
              <a:buNone/>
              <a:defRPr sz="3800" baseline="0">
                <a:solidFill>
                  <a:schemeClr val="accent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lang="en-US" dirty="0"/>
              <a:t>Heading text</a:t>
            </a:r>
            <a:endParaRPr dirty="0"/>
          </a:p>
        </p:txBody>
      </p:sp>
      <p:sp>
        <p:nvSpPr>
          <p:cNvPr id="34" name="Text Placeholder 21"/>
          <p:cNvSpPr>
            <a:spLocks noGrp="1"/>
          </p:cNvSpPr>
          <p:nvPr>
            <p:ph type="body" sz="quarter" idx="22" hasCustomPrompt="1"/>
          </p:nvPr>
        </p:nvSpPr>
        <p:spPr>
          <a:xfrm>
            <a:off x="7038559" y="2826361"/>
            <a:ext cx="2657890" cy="497864"/>
          </a:xfrm>
        </p:spPr>
        <p:txBody>
          <a:bodyPr lIns="0" tIns="0" rIns="0" bIns="0" anchor="t">
            <a:noAutofit/>
          </a:bodyPr>
          <a:lstStyle>
            <a:lvl1pPr marL="0" indent="0" algn="l">
              <a:lnSpc>
                <a:spcPct val="100000"/>
              </a:lnSpc>
              <a:spcBef>
                <a:spcPts val="0"/>
              </a:spcBef>
              <a:buNone/>
              <a:defRPr sz="1400">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lang="en-US" dirty="0"/>
              <a:t>Click to add text</a:t>
            </a:r>
            <a:endParaRPr dirty="0"/>
          </a:p>
        </p:txBody>
      </p:sp>
      <p:sp>
        <p:nvSpPr>
          <p:cNvPr id="7" name="stamp mark"/>
          <p:cNvSpPr/>
          <p:nvPr userDrawn="1"/>
        </p:nvSpPr>
        <p:spPr>
          <a:xfrm rot="16200000">
            <a:off x="3672757" y="457200"/>
            <a:ext cx="692114" cy="684537"/>
          </a:xfrm>
          <a:prstGeom prst="rect">
            <a:avLst/>
          </a:prstGeom>
          <a:noFill/>
          <a:ln w="6350">
            <a:solidFill>
              <a:schemeClr val="bg1">
                <a:lumMod val="5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bg1">
                    <a:lumMod val="50000"/>
                  </a:schemeClr>
                </a:solidFill>
                <a:latin typeface="+mj-lt"/>
              </a:rPr>
              <a:t>PLACE STAMP HERE</a:t>
            </a:r>
          </a:p>
        </p:txBody>
      </p:sp>
      <p:sp>
        <p:nvSpPr>
          <p:cNvPr id="16" name="Picture Placeholder 11"/>
          <p:cNvSpPr>
            <a:spLocks noGrp="1"/>
          </p:cNvSpPr>
          <p:nvPr>
            <p:ph type="pic" sz="quarter" idx="24"/>
          </p:nvPr>
        </p:nvSpPr>
        <p:spPr>
          <a:xfrm>
            <a:off x="7050024" y="6638544"/>
            <a:ext cx="822960" cy="393192"/>
          </a:xfrm>
        </p:spPr>
        <p:txBody>
          <a:bodyPr lIns="0" tIns="0" rIns="0" bIns="0">
            <a:normAutofit/>
          </a:bodyPr>
          <a:lstStyle>
            <a:lvl1pPr marL="0" indent="0" algn="ctr">
              <a:buNone/>
              <a:defRPr sz="800">
                <a:solidFill>
                  <a:schemeClr val="tx1"/>
                </a:solidFill>
              </a:defRPr>
            </a:lvl1pPr>
          </a:lstStyle>
          <a:p>
            <a:r>
              <a:rPr lang="en-US" dirty="0"/>
              <a:t>Click icon to add picture</a:t>
            </a:r>
            <a:endParaRPr dirty="0"/>
          </a:p>
        </p:txBody>
      </p:sp>
    </p:spTree>
    <p:extLst>
      <p:ext uri="{BB962C8B-B14F-4D97-AF65-F5344CB8AC3E}">
        <p14:creationId xmlns:p14="http://schemas.microsoft.com/office/powerpoint/2010/main" val="586319277"/>
      </p:ext>
    </p:extLst>
  </p:cSld>
  <p:clrMapOvr>
    <a:masterClrMapping/>
  </p:clrMapOvr>
  <p:extLst>
    <p:ext uri="{DCECCB84-F9BA-43D5-87BE-67443E8EF086}">
      <p15:sldGuideLst xmlns:p15="http://schemas.microsoft.com/office/powerpoint/2012/main">
        <p15:guide id="1" orient="horz" pos="288" userDrawn="1">
          <p15:clr>
            <a:srgbClr val="FBAE40"/>
          </p15:clr>
        </p15:guide>
        <p15:guide id="2" orient="horz" pos="4608" userDrawn="1">
          <p15:clr>
            <a:srgbClr val="FBAE40"/>
          </p15:clr>
        </p15:guide>
        <p15:guide id="3" pos="230" userDrawn="1">
          <p15:clr>
            <a:srgbClr val="FBAE40"/>
          </p15:clr>
        </p15:guide>
        <p15:guide id="4" pos="1846" userDrawn="1">
          <p15:clr>
            <a:srgbClr val="FBAE40"/>
          </p15:clr>
        </p15:guide>
        <p15:guide id="5" pos="2304" userDrawn="1">
          <p15:clr>
            <a:srgbClr val="FBAE40"/>
          </p15:clr>
        </p15:guide>
        <p15:guide id="6" pos="6108" userDrawn="1">
          <p15:clr>
            <a:srgbClr val="FBAE40"/>
          </p15:clr>
        </p15:guide>
        <p15:guide id="7" pos="4434"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side Page">
    <p:spTree>
      <p:nvGrpSpPr>
        <p:cNvPr id="1" name=""/>
        <p:cNvGrpSpPr/>
        <p:nvPr/>
      </p:nvGrpSpPr>
      <p:grpSpPr>
        <a:xfrm>
          <a:off x="0" y="0"/>
          <a:ext cx="0" cy="0"/>
          <a:chOff x="0" y="0"/>
          <a:chExt cx="0" cy="0"/>
        </a:xfrm>
      </p:grpSpPr>
      <p:sp>
        <p:nvSpPr>
          <p:cNvPr id="16" name="Rectangle 15"/>
          <p:cNvSpPr/>
          <p:nvPr userDrawn="1"/>
        </p:nvSpPr>
        <p:spPr>
          <a:xfrm>
            <a:off x="7132320" y="5299915"/>
            <a:ext cx="2559367" cy="20116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1"/>
          <p:cNvSpPr>
            <a:spLocks noGrp="1"/>
          </p:cNvSpPr>
          <p:nvPr>
            <p:ph type="pic" sz="quarter" idx="10"/>
          </p:nvPr>
        </p:nvSpPr>
        <p:spPr>
          <a:xfrm>
            <a:off x="366713" y="457200"/>
            <a:ext cx="2652712" cy="2011680"/>
          </a:xfrm>
        </p:spPr>
        <p:txBody>
          <a:bodyPr tIns="457200">
            <a:normAutofit/>
          </a:bodyPr>
          <a:lstStyle>
            <a:lvl1pPr marL="0" indent="0" algn="ctr">
              <a:buNone/>
              <a:defRPr sz="2000"/>
            </a:lvl1pPr>
          </a:lstStyle>
          <a:p>
            <a:r>
              <a:rPr lang="en-US" dirty="0"/>
              <a:t>Click icon to add picture</a:t>
            </a:r>
            <a:endParaRPr dirty="0"/>
          </a:p>
        </p:txBody>
      </p:sp>
      <p:sp>
        <p:nvSpPr>
          <p:cNvPr id="31" name="Text Placeholder 21"/>
          <p:cNvSpPr>
            <a:spLocks noGrp="1"/>
          </p:cNvSpPr>
          <p:nvPr>
            <p:ph type="body" sz="quarter" idx="20" hasCustomPrompt="1"/>
          </p:nvPr>
        </p:nvSpPr>
        <p:spPr>
          <a:xfrm>
            <a:off x="366713" y="2607972"/>
            <a:ext cx="2652712" cy="579548"/>
          </a:xfrm>
        </p:spPr>
        <p:txBody>
          <a:bodyPr lIns="0" tIns="0" rIns="0" bIns="0" anchor="b">
            <a:noAutofit/>
          </a:bodyPr>
          <a:lstStyle>
            <a:lvl1pPr marL="0" indent="0" algn="l">
              <a:lnSpc>
                <a:spcPct val="114000"/>
              </a:lnSpc>
              <a:spcBef>
                <a:spcPts val="800"/>
              </a:spcBef>
              <a:buNone/>
              <a:defRPr sz="2000">
                <a:solidFill>
                  <a:schemeClr val="accent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text</a:t>
            </a:r>
          </a:p>
        </p:txBody>
      </p:sp>
      <p:sp>
        <p:nvSpPr>
          <p:cNvPr id="43" name="Text Placeholder 21"/>
          <p:cNvSpPr>
            <a:spLocks noGrp="1"/>
          </p:cNvSpPr>
          <p:nvPr>
            <p:ph type="body" sz="quarter" idx="31" hasCustomPrompt="1"/>
          </p:nvPr>
        </p:nvSpPr>
        <p:spPr>
          <a:xfrm>
            <a:off x="366713" y="3309975"/>
            <a:ext cx="2652713" cy="1354597"/>
          </a:xfrm>
        </p:spPr>
        <p:txBody>
          <a:bodyPr lIns="0" tIns="0" rIns="0" bIns="0" anchor="t">
            <a:noAutofit/>
          </a:bodyPr>
          <a:lstStyle>
            <a:lvl1pPr marL="182880" indent="-182880" algn="l">
              <a:lnSpc>
                <a:spcPct val="100000"/>
              </a:lnSpc>
              <a:spcBef>
                <a:spcPts val="600"/>
              </a:spcBef>
              <a:spcAft>
                <a:spcPts val="0"/>
              </a:spcAft>
              <a:buFont typeface="Arial" panose="020B0604020202020204" pitchFamily="34" charset="0"/>
              <a:buChar char="•"/>
              <a:defRPr sz="1000">
                <a:solidFill>
                  <a:schemeClr val="tx2"/>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rPr dirty="0"/>
              <a:t>Click to add text</a:t>
            </a:r>
          </a:p>
        </p:txBody>
      </p:sp>
      <p:sp>
        <p:nvSpPr>
          <p:cNvPr id="26" name="Text Placeholder 21"/>
          <p:cNvSpPr>
            <a:spLocks noGrp="1"/>
          </p:cNvSpPr>
          <p:nvPr>
            <p:ph type="body" sz="quarter" idx="36" hasCustomPrompt="1"/>
          </p:nvPr>
        </p:nvSpPr>
        <p:spPr>
          <a:xfrm>
            <a:off x="366713" y="4713829"/>
            <a:ext cx="2652713" cy="237054"/>
          </a:xfrm>
        </p:spPr>
        <p:txBody>
          <a:bodyPr lIns="0" tIns="0" rIns="0" bIns="0" anchor="b">
            <a:noAutofit/>
          </a:bodyPr>
          <a:lstStyle>
            <a:lvl1pPr marL="0" indent="0" algn="l">
              <a:lnSpc>
                <a:spcPct val="114000"/>
              </a:lnSpc>
              <a:spcBef>
                <a:spcPts val="800"/>
              </a:spcBef>
              <a:buNone/>
              <a:defRPr sz="1300" b="1">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text</a:t>
            </a:r>
          </a:p>
        </p:txBody>
      </p:sp>
      <p:sp>
        <p:nvSpPr>
          <p:cNvPr id="27" name="Text Placeholder 21"/>
          <p:cNvSpPr>
            <a:spLocks noGrp="1"/>
          </p:cNvSpPr>
          <p:nvPr>
            <p:ph type="body" sz="quarter" idx="37" hasCustomPrompt="1"/>
          </p:nvPr>
        </p:nvSpPr>
        <p:spPr>
          <a:xfrm>
            <a:off x="366713" y="5000136"/>
            <a:ext cx="2652713" cy="2311458"/>
          </a:xfrm>
        </p:spPr>
        <p:txBody>
          <a:bodyPr lIns="0" tIns="0" rIns="0" bIns="0" anchor="t">
            <a:noAutofit/>
          </a:bodyPr>
          <a:lstStyle>
            <a:lvl1pPr marL="182880" indent="-182880" algn="l">
              <a:lnSpc>
                <a:spcPct val="100000"/>
              </a:lnSpc>
              <a:spcBef>
                <a:spcPts val="600"/>
              </a:spcBef>
              <a:spcAft>
                <a:spcPts val="0"/>
              </a:spcAft>
              <a:buFont typeface="Arial" panose="020B0604020202020204" pitchFamily="34" charset="0"/>
              <a:buChar char="•"/>
              <a:defRPr sz="1000">
                <a:solidFill>
                  <a:schemeClr val="tx2"/>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rPr dirty="0"/>
              <a:t>Click to add text</a:t>
            </a:r>
          </a:p>
        </p:txBody>
      </p:sp>
      <p:sp>
        <p:nvSpPr>
          <p:cNvPr id="28" name="Text Placeholder 21"/>
          <p:cNvSpPr>
            <a:spLocks noGrp="1"/>
          </p:cNvSpPr>
          <p:nvPr>
            <p:ph type="body" sz="quarter" idx="38" hasCustomPrompt="1"/>
          </p:nvPr>
        </p:nvSpPr>
        <p:spPr>
          <a:xfrm>
            <a:off x="3748088" y="431528"/>
            <a:ext cx="2652712" cy="457200"/>
          </a:xfrm>
        </p:spPr>
        <p:txBody>
          <a:bodyPr lIns="0" tIns="0" rIns="0" bIns="0" anchor="b">
            <a:noAutofit/>
          </a:bodyPr>
          <a:lstStyle>
            <a:lvl1pPr marL="0" indent="0" algn="l">
              <a:lnSpc>
                <a:spcPct val="114000"/>
              </a:lnSpc>
              <a:spcBef>
                <a:spcPts val="800"/>
              </a:spcBef>
              <a:buNone/>
              <a:defRPr sz="2000">
                <a:solidFill>
                  <a:schemeClr val="accent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text</a:t>
            </a:r>
          </a:p>
        </p:txBody>
      </p:sp>
      <p:sp>
        <p:nvSpPr>
          <p:cNvPr id="30" name="Text Placeholder 21"/>
          <p:cNvSpPr>
            <a:spLocks noGrp="1"/>
          </p:cNvSpPr>
          <p:nvPr>
            <p:ph type="body" sz="quarter" idx="39" hasCustomPrompt="1"/>
          </p:nvPr>
        </p:nvSpPr>
        <p:spPr>
          <a:xfrm>
            <a:off x="3748088" y="1017535"/>
            <a:ext cx="2652713" cy="726324"/>
          </a:xfrm>
        </p:spPr>
        <p:txBody>
          <a:bodyPr lIns="0" tIns="0" rIns="0" bIns="0" anchor="t">
            <a:noAutofit/>
          </a:bodyPr>
          <a:lstStyle>
            <a:lvl1pPr marL="182880" indent="-182880" algn="l">
              <a:lnSpc>
                <a:spcPct val="100000"/>
              </a:lnSpc>
              <a:spcBef>
                <a:spcPts val="600"/>
              </a:spcBef>
              <a:spcAft>
                <a:spcPts val="0"/>
              </a:spcAft>
              <a:buFont typeface="Arial" panose="020B0604020202020204" pitchFamily="34" charset="0"/>
              <a:buChar char="•"/>
              <a:defRPr sz="1000">
                <a:solidFill>
                  <a:schemeClr val="tx2"/>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rPr dirty="0"/>
              <a:t>Click to add text</a:t>
            </a:r>
          </a:p>
        </p:txBody>
      </p:sp>
      <p:sp>
        <p:nvSpPr>
          <p:cNvPr id="37" name="Text Placeholder 21"/>
          <p:cNvSpPr>
            <a:spLocks noGrp="1"/>
          </p:cNvSpPr>
          <p:nvPr>
            <p:ph type="body" sz="quarter" idx="40" hasCustomPrompt="1"/>
          </p:nvPr>
        </p:nvSpPr>
        <p:spPr>
          <a:xfrm>
            <a:off x="3748088" y="1824702"/>
            <a:ext cx="2652713" cy="237054"/>
          </a:xfrm>
        </p:spPr>
        <p:txBody>
          <a:bodyPr lIns="0" tIns="0" rIns="0" bIns="0" anchor="b">
            <a:noAutofit/>
          </a:bodyPr>
          <a:lstStyle>
            <a:lvl1pPr marL="0" indent="0" algn="l">
              <a:lnSpc>
                <a:spcPct val="114000"/>
              </a:lnSpc>
              <a:spcBef>
                <a:spcPts val="800"/>
              </a:spcBef>
              <a:buNone/>
              <a:defRPr sz="1300" b="1">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text</a:t>
            </a:r>
          </a:p>
        </p:txBody>
      </p:sp>
      <p:sp>
        <p:nvSpPr>
          <p:cNvPr id="39" name="Text Placeholder 21"/>
          <p:cNvSpPr>
            <a:spLocks noGrp="1"/>
          </p:cNvSpPr>
          <p:nvPr>
            <p:ph type="body" sz="quarter" idx="41" hasCustomPrompt="1"/>
          </p:nvPr>
        </p:nvSpPr>
        <p:spPr>
          <a:xfrm>
            <a:off x="3748088" y="2112264"/>
            <a:ext cx="2652713" cy="546216"/>
          </a:xfrm>
        </p:spPr>
        <p:txBody>
          <a:bodyPr lIns="0" tIns="0" rIns="0" bIns="0" anchor="t">
            <a:noAutofit/>
          </a:bodyPr>
          <a:lstStyle>
            <a:lvl1pPr marL="182880" indent="-182880" algn="l">
              <a:lnSpc>
                <a:spcPct val="100000"/>
              </a:lnSpc>
              <a:spcBef>
                <a:spcPts val="600"/>
              </a:spcBef>
              <a:spcAft>
                <a:spcPts val="0"/>
              </a:spcAft>
              <a:buFont typeface="Arial" panose="020B0604020202020204" pitchFamily="34" charset="0"/>
              <a:buChar char="•"/>
              <a:defRPr sz="1000">
                <a:solidFill>
                  <a:schemeClr val="tx2"/>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rPr dirty="0"/>
              <a:t>Click to add text</a:t>
            </a:r>
          </a:p>
        </p:txBody>
      </p:sp>
      <p:sp>
        <p:nvSpPr>
          <p:cNvPr id="41" name="Text Placeholder 21"/>
          <p:cNvSpPr>
            <a:spLocks noGrp="1"/>
          </p:cNvSpPr>
          <p:nvPr>
            <p:ph type="body" sz="quarter" idx="42" hasCustomPrompt="1"/>
          </p:nvPr>
        </p:nvSpPr>
        <p:spPr>
          <a:xfrm>
            <a:off x="3748088" y="2826437"/>
            <a:ext cx="2652713" cy="678072"/>
          </a:xfrm>
        </p:spPr>
        <p:txBody>
          <a:bodyPr lIns="0" tIns="0" rIns="0" bIns="0" anchor="ctr">
            <a:noAutofit/>
          </a:bodyPr>
          <a:lstStyle>
            <a:lvl1pPr marL="0" indent="0" algn="l">
              <a:lnSpc>
                <a:spcPct val="120000"/>
              </a:lnSpc>
              <a:spcBef>
                <a:spcPts val="400"/>
              </a:spcBef>
              <a:buNone/>
              <a:defRPr sz="1200" i="1">
                <a:solidFill>
                  <a:schemeClr val="accent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a:t>
            </a:r>
            <a:r>
              <a:rPr lang="en-US" dirty="0"/>
              <a:t>quotation or callout text</a:t>
            </a:r>
            <a:endParaRPr dirty="0"/>
          </a:p>
        </p:txBody>
      </p:sp>
      <p:sp>
        <p:nvSpPr>
          <p:cNvPr id="42" name="Text Placeholder 21"/>
          <p:cNvSpPr>
            <a:spLocks noGrp="1"/>
          </p:cNvSpPr>
          <p:nvPr>
            <p:ph type="body" sz="quarter" idx="43" hasCustomPrompt="1"/>
          </p:nvPr>
        </p:nvSpPr>
        <p:spPr>
          <a:xfrm>
            <a:off x="3748088" y="3693995"/>
            <a:ext cx="2652713" cy="1123392"/>
          </a:xfrm>
        </p:spPr>
        <p:txBody>
          <a:bodyPr lIns="0" tIns="0" rIns="0" bIns="0" anchor="t">
            <a:noAutofit/>
          </a:bodyPr>
          <a:lstStyle>
            <a:lvl1pPr marL="182880" indent="-182880" algn="l">
              <a:lnSpc>
                <a:spcPct val="100000"/>
              </a:lnSpc>
              <a:spcBef>
                <a:spcPts val="600"/>
              </a:spcBef>
              <a:spcAft>
                <a:spcPts val="0"/>
              </a:spcAft>
              <a:buFont typeface="Arial" panose="020B0604020202020204" pitchFamily="34" charset="0"/>
              <a:buChar char="•"/>
              <a:defRPr sz="1000">
                <a:solidFill>
                  <a:schemeClr val="tx2"/>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rPr dirty="0"/>
              <a:t>Click to add text</a:t>
            </a:r>
          </a:p>
        </p:txBody>
      </p:sp>
      <p:sp>
        <p:nvSpPr>
          <p:cNvPr id="34" name="Picture Placeholder 11"/>
          <p:cNvSpPr>
            <a:spLocks noGrp="1"/>
          </p:cNvSpPr>
          <p:nvPr>
            <p:ph type="pic" sz="quarter" idx="22"/>
          </p:nvPr>
        </p:nvSpPr>
        <p:spPr>
          <a:xfrm>
            <a:off x="3748088" y="5299915"/>
            <a:ext cx="2652712" cy="2011680"/>
          </a:xfrm>
        </p:spPr>
        <p:txBody>
          <a:bodyPr tIns="457200">
            <a:normAutofit/>
          </a:bodyPr>
          <a:lstStyle>
            <a:lvl1pPr marL="0" indent="0" algn="ctr">
              <a:buNone/>
              <a:defRPr sz="2000"/>
            </a:lvl1pPr>
          </a:lstStyle>
          <a:p>
            <a:r>
              <a:rPr lang="en-US"/>
              <a:t>Click icon to add picture</a:t>
            </a:r>
            <a:endParaRPr/>
          </a:p>
        </p:txBody>
      </p:sp>
      <p:sp>
        <p:nvSpPr>
          <p:cNvPr id="54" name="Text Placeholder 21"/>
          <p:cNvSpPr>
            <a:spLocks noGrp="1"/>
          </p:cNvSpPr>
          <p:nvPr>
            <p:ph type="body" sz="quarter" idx="45" hasCustomPrompt="1"/>
          </p:nvPr>
        </p:nvSpPr>
        <p:spPr>
          <a:xfrm>
            <a:off x="7131368" y="674635"/>
            <a:ext cx="2560320" cy="1583934"/>
          </a:xfrm>
        </p:spPr>
        <p:txBody>
          <a:bodyPr lIns="0" tIns="0" rIns="0" bIns="0" anchor="t">
            <a:noAutofit/>
          </a:bodyPr>
          <a:lstStyle>
            <a:lvl1pPr marL="182880" indent="-182880" algn="l">
              <a:lnSpc>
                <a:spcPct val="100000"/>
              </a:lnSpc>
              <a:spcBef>
                <a:spcPts val="600"/>
              </a:spcBef>
              <a:spcAft>
                <a:spcPts val="0"/>
              </a:spcAft>
              <a:buFont typeface="Arial" panose="020B0604020202020204" pitchFamily="34" charset="0"/>
              <a:buChar char="•"/>
              <a:defRPr sz="1000">
                <a:solidFill>
                  <a:schemeClr val="tx2"/>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rPr dirty="0"/>
              <a:t>Click to add text</a:t>
            </a:r>
          </a:p>
        </p:txBody>
      </p:sp>
      <p:sp>
        <p:nvSpPr>
          <p:cNvPr id="53" name="Text Placeholder 21"/>
          <p:cNvSpPr>
            <a:spLocks noGrp="1"/>
          </p:cNvSpPr>
          <p:nvPr>
            <p:ph type="body" sz="quarter" idx="44" hasCustomPrompt="1"/>
          </p:nvPr>
        </p:nvSpPr>
        <p:spPr>
          <a:xfrm>
            <a:off x="7131367" y="2258568"/>
            <a:ext cx="2560320" cy="457200"/>
          </a:xfrm>
        </p:spPr>
        <p:txBody>
          <a:bodyPr lIns="0" tIns="0" rIns="0" bIns="0" anchor="b">
            <a:noAutofit/>
          </a:bodyPr>
          <a:lstStyle>
            <a:lvl1pPr marL="0" indent="0" algn="l">
              <a:lnSpc>
                <a:spcPct val="114000"/>
              </a:lnSpc>
              <a:spcBef>
                <a:spcPts val="800"/>
              </a:spcBef>
              <a:buNone/>
              <a:defRPr sz="2000">
                <a:solidFill>
                  <a:schemeClr val="accent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text</a:t>
            </a:r>
          </a:p>
        </p:txBody>
      </p:sp>
      <p:sp>
        <p:nvSpPr>
          <p:cNvPr id="58" name="Text Placeholder 21"/>
          <p:cNvSpPr>
            <a:spLocks noGrp="1"/>
          </p:cNvSpPr>
          <p:nvPr>
            <p:ph type="body" sz="quarter" idx="47" hasCustomPrompt="1"/>
          </p:nvPr>
        </p:nvSpPr>
        <p:spPr>
          <a:xfrm>
            <a:off x="7131368" y="2846796"/>
            <a:ext cx="2560320" cy="573693"/>
          </a:xfrm>
        </p:spPr>
        <p:txBody>
          <a:bodyPr lIns="0" tIns="0" rIns="0" bIns="0" anchor="t">
            <a:noAutofit/>
          </a:bodyPr>
          <a:lstStyle>
            <a:lvl1pPr marL="182880" indent="-182880" algn="l">
              <a:lnSpc>
                <a:spcPct val="100000"/>
              </a:lnSpc>
              <a:spcBef>
                <a:spcPts val="600"/>
              </a:spcBef>
              <a:spcAft>
                <a:spcPts val="0"/>
              </a:spcAft>
              <a:buFont typeface="Arial" panose="020B0604020202020204" pitchFamily="34" charset="0"/>
              <a:buChar char="•"/>
              <a:defRPr sz="1000">
                <a:solidFill>
                  <a:schemeClr val="tx2"/>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rPr dirty="0"/>
              <a:t>Click to add text</a:t>
            </a:r>
          </a:p>
        </p:txBody>
      </p:sp>
      <p:sp>
        <p:nvSpPr>
          <p:cNvPr id="56" name="Text Placeholder 21"/>
          <p:cNvSpPr>
            <a:spLocks noGrp="1"/>
          </p:cNvSpPr>
          <p:nvPr>
            <p:ph type="body" sz="quarter" idx="46" hasCustomPrompt="1"/>
          </p:nvPr>
        </p:nvSpPr>
        <p:spPr>
          <a:xfrm>
            <a:off x="7131368" y="3418957"/>
            <a:ext cx="2560320" cy="237054"/>
          </a:xfrm>
        </p:spPr>
        <p:txBody>
          <a:bodyPr lIns="0" tIns="0" rIns="0" bIns="0" anchor="b">
            <a:noAutofit/>
          </a:bodyPr>
          <a:lstStyle>
            <a:lvl1pPr marL="0" indent="0" algn="l">
              <a:lnSpc>
                <a:spcPct val="114000"/>
              </a:lnSpc>
              <a:spcBef>
                <a:spcPts val="800"/>
              </a:spcBef>
              <a:buNone/>
              <a:defRPr sz="1300" b="1">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text</a:t>
            </a:r>
          </a:p>
        </p:txBody>
      </p:sp>
      <p:sp>
        <p:nvSpPr>
          <p:cNvPr id="59" name="Text Placeholder 21"/>
          <p:cNvSpPr>
            <a:spLocks noGrp="1"/>
          </p:cNvSpPr>
          <p:nvPr>
            <p:ph type="body" sz="quarter" idx="48" hasCustomPrompt="1"/>
          </p:nvPr>
        </p:nvSpPr>
        <p:spPr>
          <a:xfrm>
            <a:off x="7131368" y="3714257"/>
            <a:ext cx="2560320" cy="1414821"/>
          </a:xfrm>
        </p:spPr>
        <p:txBody>
          <a:bodyPr lIns="0" tIns="0" rIns="0" bIns="0" anchor="t">
            <a:noAutofit/>
          </a:bodyPr>
          <a:lstStyle>
            <a:lvl1pPr marL="182880" indent="-182880" algn="l">
              <a:lnSpc>
                <a:spcPct val="100000"/>
              </a:lnSpc>
              <a:spcBef>
                <a:spcPts val="600"/>
              </a:spcBef>
              <a:spcAft>
                <a:spcPts val="0"/>
              </a:spcAft>
              <a:buFont typeface="Arial" panose="020B0604020202020204" pitchFamily="34" charset="0"/>
              <a:buChar char="•"/>
              <a:defRPr sz="1000">
                <a:solidFill>
                  <a:schemeClr val="tx2"/>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rPr dirty="0"/>
              <a:t>Click to add text</a:t>
            </a:r>
          </a:p>
        </p:txBody>
      </p:sp>
      <p:sp>
        <p:nvSpPr>
          <p:cNvPr id="60" name="Text Placeholder 21"/>
          <p:cNvSpPr>
            <a:spLocks noGrp="1"/>
          </p:cNvSpPr>
          <p:nvPr>
            <p:ph type="body" sz="quarter" idx="49" hasCustomPrompt="1"/>
          </p:nvPr>
        </p:nvSpPr>
        <p:spPr>
          <a:xfrm>
            <a:off x="7298054" y="5299593"/>
            <a:ext cx="2226946" cy="363128"/>
          </a:xfrm>
        </p:spPr>
        <p:txBody>
          <a:bodyPr lIns="0" tIns="0" rIns="0" bIns="0" anchor="b">
            <a:noAutofit/>
          </a:bodyPr>
          <a:lstStyle>
            <a:lvl1pPr marL="0" indent="0" algn="l">
              <a:lnSpc>
                <a:spcPct val="114000"/>
              </a:lnSpc>
              <a:spcBef>
                <a:spcPts val="800"/>
              </a:spcBef>
              <a:buNone/>
              <a:defRPr sz="2000">
                <a:solidFill>
                  <a:schemeClr val="bg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lang="en-US" dirty="0"/>
              <a:t>Heading Text</a:t>
            </a:r>
            <a:endParaRPr dirty="0"/>
          </a:p>
        </p:txBody>
      </p:sp>
      <p:sp>
        <p:nvSpPr>
          <p:cNvPr id="61" name="Text Placeholder 21"/>
          <p:cNvSpPr>
            <a:spLocks noGrp="1"/>
          </p:cNvSpPr>
          <p:nvPr>
            <p:ph type="body" sz="quarter" idx="50" hasCustomPrompt="1"/>
          </p:nvPr>
        </p:nvSpPr>
        <p:spPr>
          <a:xfrm>
            <a:off x="7298054" y="5765692"/>
            <a:ext cx="2226946" cy="1475701"/>
          </a:xfrm>
        </p:spPr>
        <p:txBody>
          <a:bodyPr lIns="0" tIns="0" rIns="0" bIns="0" anchor="t">
            <a:noAutofit/>
          </a:bodyPr>
          <a:lstStyle>
            <a:lvl1pPr marL="0" indent="0" algn="l">
              <a:lnSpc>
                <a:spcPct val="95000"/>
              </a:lnSpc>
              <a:spcBef>
                <a:spcPts val="0"/>
              </a:spcBef>
              <a:spcAft>
                <a:spcPts val="0"/>
              </a:spcAft>
              <a:buFont typeface="Arial" panose="020B0604020202020204" pitchFamily="34" charset="0"/>
              <a:buNone/>
              <a:defRPr sz="1100">
                <a:solidFill>
                  <a:schemeClr val="bg1"/>
                </a:solidFill>
              </a:defRPr>
            </a:lvl1pPr>
            <a:lvl2pPr marL="0" indent="0">
              <a:lnSpc>
                <a:spcPct val="95000"/>
              </a:lnSpc>
              <a:spcBef>
                <a:spcPts val="800"/>
              </a:spcBef>
              <a:spcAft>
                <a:spcPts val="0"/>
              </a:spcAft>
              <a:buFont typeface="Arial" panose="020B0604020202020204" pitchFamily="34" charset="0"/>
              <a:buNone/>
              <a:defRPr sz="1100">
                <a:solidFill>
                  <a:schemeClr val="bg1"/>
                </a:solidFill>
              </a:defRPr>
            </a:lvl2pPr>
            <a:lvl3pPr marL="0" indent="0">
              <a:lnSpc>
                <a:spcPct val="95000"/>
              </a:lnSpc>
              <a:spcBef>
                <a:spcPts val="800"/>
              </a:spcBef>
              <a:spcAft>
                <a:spcPts val="0"/>
              </a:spcAft>
              <a:buFont typeface="Arial" panose="020B0604020202020204" pitchFamily="34" charset="0"/>
              <a:buNone/>
              <a:defRPr sz="1100">
                <a:solidFill>
                  <a:schemeClr val="bg1"/>
                </a:solidFill>
              </a:defRPr>
            </a:lvl3pPr>
            <a:lvl4pPr marL="0" indent="0">
              <a:lnSpc>
                <a:spcPct val="95000"/>
              </a:lnSpc>
              <a:spcBef>
                <a:spcPts val="800"/>
              </a:spcBef>
              <a:spcAft>
                <a:spcPts val="0"/>
              </a:spcAft>
              <a:buFont typeface="Arial" panose="020B0604020202020204" pitchFamily="34" charset="0"/>
              <a:buNone/>
              <a:defRPr sz="1100">
                <a:solidFill>
                  <a:schemeClr val="bg1"/>
                </a:solidFill>
              </a:defRPr>
            </a:lvl4pPr>
            <a:lvl5pPr marL="0" indent="0">
              <a:lnSpc>
                <a:spcPct val="95000"/>
              </a:lnSpc>
              <a:spcBef>
                <a:spcPts val="800"/>
              </a:spcBef>
              <a:spcAft>
                <a:spcPts val="0"/>
              </a:spcAft>
              <a:buFont typeface="Arial" panose="020B0604020202020204" pitchFamily="34" charset="0"/>
              <a:buNone/>
              <a:defRPr sz="1100">
                <a:solidFill>
                  <a:schemeClr val="bg1"/>
                </a:solidFill>
              </a:defRPr>
            </a:lvl5pPr>
            <a:lvl6pPr marL="0" indent="0">
              <a:lnSpc>
                <a:spcPct val="95000"/>
              </a:lnSpc>
              <a:spcBef>
                <a:spcPts val="800"/>
              </a:spcBef>
              <a:spcAft>
                <a:spcPts val="0"/>
              </a:spcAft>
              <a:buNone/>
              <a:defRPr sz="1100">
                <a:solidFill>
                  <a:schemeClr val="bg1"/>
                </a:solidFill>
              </a:defRPr>
            </a:lvl6pPr>
            <a:lvl7pPr marL="0" indent="0">
              <a:lnSpc>
                <a:spcPct val="95000"/>
              </a:lnSpc>
              <a:spcBef>
                <a:spcPts val="800"/>
              </a:spcBef>
              <a:spcAft>
                <a:spcPts val="0"/>
              </a:spcAft>
              <a:buNone/>
              <a:defRPr sz="1100">
                <a:solidFill>
                  <a:schemeClr val="bg1"/>
                </a:solidFill>
              </a:defRPr>
            </a:lvl7pPr>
            <a:lvl8pPr marL="0" indent="0">
              <a:lnSpc>
                <a:spcPct val="95000"/>
              </a:lnSpc>
              <a:spcBef>
                <a:spcPts val="800"/>
              </a:spcBef>
              <a:spcAft>
                <a:spcPts val="0"/>
              </a:spcAft>
              <a:buNone/>
              <a:defRPr sz="1100">
                <a:solidFill>
                  <a:schemeClr val="bg1"/>
                </a:solidFill>
              </a:defRPr>
            </a:lvl8pPr>
            <a:lvl9pPr marL="0" indent="0">
              <a:lnSpc>
                <a:spcPct val="95000"/>
              </a:lnSpc>
              <a:spcBef>
                <a:spcPts val="800"/>
              </a:spcBef>
              <a:spcAft>
                <a:spcPts val="0"/>
              </a:spcAft>
              <a:buNone/>
              <a:defRPr sz="1100">
                <a:solidFill>
                  <a:schemeClr val="bg1"/>
                </a:solidFill>
              </a:defRPr>
            </a:lvl9pPr>
          </a:lstStyle>
          <a:p>
            <a:pPr lvl="0"/>
            <a:r>
              <a:rPr dirty="0"/>
              <a:t>Click to add text</a:t>
            </a:r>
          </a:p>
        </p:txBody>
      </p:sp>
      <p:sp>
        <p:nvSpPr>
          <p:cNvPr id="3" name="Text Placeholder 2"/>
          <p:cNvSpPr>
            <a:spLocks noGrp="1"/>
          </p:cNvSpPr>
          <p:nvPr>
            <p:ph type="body" sz="quarter" idx="54" hasCustomPrompt="1"/>
          </p:nvPr>
        </p:nvSpPr>
        <p:spPr>
          <a:xfrm>
            <a:off x="365760" y="3163824"/>
            <a:ext cx="2651760" cy="91440"/>
          </a:xfrm>
          <a:blipFill>
            <a:blip r:embed="rId2"/>
            <a:stretch>
              <a:fillRect/>
            </a:stretch>
          </a:blipFill>
        </p:spPr>
        <p:txBody>
          <a:bodyPr>
            <a:normAutofit/>
          </a:bodyPr>
          <a:lstStyle>
            <a:lvl1pPr marL="0" indent="0">
              <a:lnSpc>
                <a:spcPct val="100000"/>
              </a:lnSpc>
              <a:spcBef>
                <a:spcPts val="0"/>
              </a:spcBef>
              <a:buNone/>
              <a:defRPr sz="100">
                <a:solidFill>
                  <a:schemeClr val="bg1"/>
                </a:solidFill>
              </a:defRPr>
            </a:lvl1pPr>
            <a:lvl2pPr marL="0" indent="0">
              <a:lnSpc>
                <a:spcPct val="100000"/>
              </a:lnSpc>
              <a:spcBef>
                <a:spcPts val="0"/>
              </a:spcBef>
              <a:buNone/>
              <a:defRPr sz="100"/>
            </a:lvl2pPr>
            <a:lvl3pPr marL="0" indent="0">
              <a:lnSpc>
                <a:spcPct val="100000"/>
              </a:lnSpc>
              <a:spcBef>
                <a:spcPts val="0"/>
              </a:spcBef>
              <a:buNone/>
              <a:defRPr sz="100"/>
            </a:lvl3pPr>
            <a:lvl4pPr marL="0" indent="0">
              <a:lnSpc>
                <a:spcPct val="100000"/>
              </a:lnSpc>
              <a:spcBef>
                <a:spcPts val="0"/>
              </a:spcBef>
              <a:buNone/>
              <a:defRPr sz="100"/>
            </a:lvl4pPr>
            <a:lvl5pPr marL="0" indent="0">
              <a:lnSpc>
                <a:spcPct val="100000"/>
              </a:lnSpc>
              <a:spcBef>
                <a:spcPts val="0"/>
              </a:spcBef>
              <a:buNone/>
              <a:defRPr sz="100"/>
            </a:lvl5pPr>
            <a:lvl6pPr marL="0" indent="0">
              <a:lnSpc>
                <a:spcPct val="100000"/>
              </a:lnSpc>
              <a:spcBef>
                <a:spcPts val="0"/>
              </a:spcBef>
              <a:buNone/>
              <a:defRPr sz="100"/>
            </a:lvl6pPr>
            <a:lvl7pPr marL="0" indent="0">
              <a:lnSpc>
                <a:spcPct val="100000"/>
              </a:lnSpc>
              <a:spcBef>
                <a:spcPts val="0"/>
              </a:spcBef>
              <a:buNone/>
              <a:defRPr sz="100"/>
            </a:lvl7pPr>
            <a:lvl8pPr marL="0" indent="0">
              <a:lnSpc>
                <a:spcPct val="100000"/>
              </a:lnSpc>
              <a:spcBef>
                <a:spcPts val="0"/>
              </a:spcBef>
              <a:buNone/>
              <a:defRPr sz="100"/>
            </a:lvl8pPr>
            <a:lvl9pPr marL="0" indent="0">
              <a:lnSpc>
                <a:spcPct val="100000"/>
              </a:lnSpc>
              <a:spcBef>
                <a:spcPts val="0"/>
              </a:spcBef>
              <a:buNone/>
              <a:defRPr sz="100"/>
            </a:lvl9pPr>
          </a:lstStyle>
          <a:p>
            <a:pPr lvl="0"/>
            <a:r>
              <a:rPr lang="en-US" dirty="0"/>
              <a:t> </a:t>
            </a:r>
          </a:p>
        </p:txBody>
      </p:sp>
      <p:sp>
        <p:nvSpPr>
          <p:cNvPr id="32" name="Text Placeholder 2"/>
          <p:cNvSpPr>
            <a:spLocks noGrp="1"/>
          </p:cNvSpPr>
          <p:nvPr>
            <p:ph type="body" sz="quarter" idx="55" hasCustomPrompt="1"/>
          </p:nvPr>
        </p:nvSpPr>
        <p:spPr>
          <a:xfrm>
            <a:off x="3749040" y="877824"/>
            <a:ext cx="2651760" cy="91440"/>
          </a:xfrm>
          <a:blipFill>
            <a:blip r:embed="rId2"/>
            <a:stretch>
              <a:fillRect/>
            </a:stretch>
          </a:blipFill>
        </p:spPr>
        <p:txBody>
          <a:bodyPr>
            <a:normAutofit/>
          </a:bodyPr>
          <a:lstStyle>
            <a:lvl1pPr marL="0" indent="0">
              <a:lnSpc>
                <a:spcPct val="100000"/>
              </a:lnSpc>
              <a:spcBef>
                <a:spcPts val="0"/>
              </a:spcBef>
              <a:buNone/>
              <a:defRPr sz="100">
                <a:solidFill>
                  <a:schemeClr val="bg1"/>
                </a:solidFill>
              </a:defRPr>
            </a:lvl1pPr>
            <a:lvl2pPr marL="0" indent="0">
              <a:lnSpc>
                <a:spcPct val="100000"/>
              </a:lnSpc>
              <a:spcBef>
                <a:spcPts val="0"/>
              </a:spcBef>
              <a:buNone/>
              <a:defRPr sz="100"/>
            </a:lvl2pPr>
            <a:lvl3pPr marL="0" indent="0">
              <a:lnSpc>
                <a:spcPct val="100000"/>
              </a:lnSpc>
              <a:spcBef>
                <a:spcPts val="0"/>
              </a:spcBef>
              <a:buNone/>
              <a:defRPr sz="100"/>
            </a:lvl3pPr>
            <a:lvl4pPr marL="0" indent="0">
              <a:lnSpc>
                <a:spcPct val="100000"/>
              </a:lnSpc>
              <a:spcBef>
                <a:spcPts val="0"/>
              </a:spcBef>
              <a:buNone/>
              <a:defRPr sz="100"/>
            </a:lvl4pPr>
            <a:lvl5pPr marL="0" indent="0">
              <a:lnSpc>
                <a:spcPct val="100000"/>
              </a:lnSpc>
              <a:spcBef>
                <a:spcPts val="0"/>
              </a:spcBef>
              <a:buNone/>
              <a:defRPr sz="100"/>
            </a:lvl5pPr>
            <a:lvl6pPr marL="0" indent="0">
              <a:lnSpc>
                <a:spcPct val="100000"/>
              </a:lnSpc>
              <a:spcBef>
                <a:spcPts val="0"/>
              </a:spcBef>
              <a:buNone/>
              <a:defRPr sz="100"/>
            </a:lvl6pPr>
            <a:lvl7pPr marL="0" indent="0">
              <a:lnSpc>
                <a:spcPct val="100000"/>
              </a:lnSpc>
              <a:spcBef>
                <a:spcPts val="0"/>
              </a:spcBef>
              <a:buNone/>
              <a:defRPr sz="100"/>
            </a:lvl7pPr>
            <a:lvl8pPr marL="0" indent="0">
              <a:lnSpc>
                <a:spcPct val="100000"/>
              </a:lnSpc>
              <a:spcBef>
                <a:spcPts val="0"/>
              </a:spcBef>
              <a:buNone/>
              <a:defRPr sz="100"/>
            </a:lvl8pPr>
            <a:lvl9pPr marL="0" indent="0">
              <a:lnSpc>
                <a:spcPct val="100000"/>
              </a:lnSpc>
              <a:spcBef>
                <a:spcPts val="0"/>
              </a:spcBef>
              <a:buNone/>
              <a:defRPr sz="100"/>
            </a:lvl9pPr>
          </a:lstStyle>
          <a:p>
            <a:pPr lvl="0"/>
            <a:r>
              <a:rPr lang="en-US" dirty="0"/>
              <a:t> </a:t>
            </a:r>
          </a:p>
        </p:txBody>
      </p:sp>
      <p:sp>
        <p:nvSpPr>
          <p:cNvPr id="33" name="Text Placeholder 2"/>
          <p:cNvSpPr>
            <a:spLocks noGrp="1"/>
          </p:cNvSpPr>
          <p:nvPr>
            <p:ph type="body" sz="quarter" idx="56" hasCustomPrompt="1"/>
          </p:nvPr>
        </p:nvSpPr>
        <p:spPr>
          <a:xfrm>
            <a:off x="7132320" y="2697480"/>
            <a:ext cx="2560320" cy="91440"/>
          </a:xfrm>
          <a:blipFill>
            <a:blip r:embed="rId2"/>
            <a:stretch>
              <a:fillRect/>
            </a:stretch>
          </a:blipFill>
        </p:spPr>
        <p:txBody>
          <a:bodyPr>
            <a:normAutofit/>
          </a:bodyPr>
          <a:lstStyle>
            <a:lvl1pPr marL="0" indent="0">
              <a:lnSpc>
                <a:spcPct val="100000"/>
              </a:lnSpc>
              <a:spcBef>
                <a:spcPts val="0"/>
              </a:spcBef>
              <a:buNone/>
              <a:defRPr sz="100">
                <a:solidFill>
                  <a:schemeClr val="bg1"/>
                </a:solidFill>
              </a:defRPr>
            </a:lvl1pPr>
            <a:lvl2pPr marL="0" indent="0">
              <a:lnSpc>
                <a:spcPct val="100000"/>
              </a:lnSpc>
              <a:spcBef>
                <a:spcPts val="0"/>
              </a:spcBef>
              <a:buNone/>
              <a:defRPr sz="100"/>
            </a:lvl2pPr>
            <a:lvl3pPr marL="0" indent="0">
              <a:lnSpc>
                <a:spcPct val="100000"/>
              </a:lnSpc>
              <a:spcBef>
                <a:spcPts val="0"/>
              </a:spcBef>
              <a:buNone/>
              <a:defRPr sz="100"/>
            </a:lvl3pPr>
            <a:lvl4pPr marL="0" indent="0">
              <a:lnSpc>
                <a:spcPct val="100000"/>
              </a:lnSpc>
              <a:spcBef>
                <a:spcPts val="0"/>
              </a:spcBef>
              <a:buNone/>
              <a:defRPr sz="100"/>
            </a:lvl4pPr>
            <a:lvl5pPr marL="0" indent="0">
              <a:lnSpc>
                <a:spcPct val="100000"/>
              </a:lnSpc>
              <a:spcBef>
                <a:spcPts val="0"/>
              </a:spcBef>
              <a:buNone/>
              <a:defRPr sz="100"/>
            </a:lvl5pPr>
            <a:lvl6pPr marL="0" indent="0">
              <a:lnSpc>
                <a:spcPct val="100000"/>
              </a:lnSpc>
              <a:spcBef>
                <a:spcPts val="0"/>
              </a:spcBef>
              <a:buNone/>
              <a:defRPr sz="100"/>
            </a:lvl6pPr>
            <a:lvl7pPr marL="0" indent="0">
              <a:lnSpc>
                <a:spcPct val="100000"/>
              </a:lnSpc>
              <a:spcBef>
                <a:spcPts val="0"/>
              </a:spcBef>
              <a:buNone/>
              <a:defRPr sz="100"/>
            </a:lvl7pPr>
            <a:lvl8pPr marL="0" indent="0">
              <a:lnSpc>
                <a:spcPct val="100000"/>
              </a:lnSpc>
              <a:spcBef>
                <a:spcPts val="0"/>
              </a:spcBef>
              <a:buNone/>
              <a:defRPr sz="100"/>
            </a:lvl8pPr>
            <a:lvl9pPr marL="0" indent="0">
              <a:lnSpc>
                <a:spcPct val="100000"/>
              </a:lnSpc>
              <a:spcBef>
                <a:spcPts val="0"/>
              </a:spcBef>
              <a:buNone/>
              <a:defRPr sz="100"/>
            </a:lvl9pPr>
          </a:lstStyle>
          <a:p>
            <a:pPr lvl="0"/>
            <a:r>
              <a:rPr lang="en-US" dirty="0"/>
              <a:t> </a:t>
            </a:r>
          </a:p>
        </p:txBody>
      </p:sp>
    </p:spTree>
    <p:extLst>
      <p:ext uri="{BB962C8B-B14F-4D97-AF65-F5344CB8AC3E}">
        <p14:creationId xmlns:p14="http://schemas.microsoft.com/office/powerpoint/2010/main" val="1184508751"/>
      </p:ext>
    </p:extLst>
  </p:cSld>
  <p:clrMapOvr>
    <a:masterClrMapping/>
  </p:clrMapOvr>
  <p:extLst>
    <p:ext uri="{DCECCB84-F9BA-43D5-87BE-67443E8EF086}">
      <p15:sldGuideLst xmlns:p15="http://schemas.microsoft.com/office/powerpoint/2012/main">
        <p15:guide id="1" pos="231" userDrawn="1">
          <p15:clr>
            <a:srgbClr val="FBAE40"/>
          </p15:clr>
        </p15:guide>
        <p15:guide id="2" pos="1902" userDrawn="1">
          <p15:clr>
            <a:srgbClr val="FBAE40"/>
          </p15:clr>
        </p15:guide>
        <p15:guide id="3" pos="2361" userDrawn="1">
          <p15:clr>
            <a:srgbClr val="FBAE40"/>
          </p15:clr>
        </p15:guide>
        <p15:guide id="4" pos="4032" userDrawn="1">
          <p15:clr>
            <a:srgbClr val="FBAE40"/>
          </p15:clr>
        </p15:guide>
        <p15:guide id="5" pos="4494" userDrawn="1">
          <p15:clr>
            <a:srgbClr val="FBAE40"/>
          </p15:clr>
        </p15:guide>
        <p15:guide id="6" pos="6105" userDrawn="1">
          <p15:clr>
            <a:srgbClr val="FBAE40"/>
          </p15:clr>
        </p15:guide>
        <p15:guide id="7" orient="horz" pos="288" userDrawn="1">
          <p15:clr>
            <a:srgbClr val="FBAE40"/>
          </p15:clr>
        </p15:guide>
        <p15:guide id="8" orient="horz" pos="4608"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1515" y="413810"/>
            <a:ext cx="8675370" cy="1502305"/>
          </a:xfrm>
          <a:prstGeom prst="rect">
            <a:avLst/>
          </a:prstGeom>
        </p:spPr>
        <p:txBody>
          <a:bodyPr vert="horz" lIns="91440" tIns="45720" rIns="91440" bIns="45720" rtlCol="0" anchor="ctr">
            <a:normAutofit/>
          </a:bodyPr>
          <a:lstStyle/>
          <a:p>
            <a:r>
              <a:rPr lang="en-US" dirty="0"/>
              <a:t>Click to edit Master title style</a:t>
            </a:r>
            <a:endParaRPr dirty="0"/>
          </a:p>
        </p:txBody>
      </p:sp>
      <p:sp>
        <p:nvSpPr>
          <p:cNvPr id="3" name="Text Placeholder 2"/>
          <p:cNvSpPr>
            <a:spLocks noGrp="1"/>
          </p:cNvSpPr>
          <p:nvPr>
            <p:ph type="body" idx="1"/>
          </p:nvPr>
        </p:nvSpPr>
        <p:spPr>
          <a:xfrm>
            <a:off x="691515" y="2069042"/>
            <a:ext cx="8675370" cy="49315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2"/>
          </p:nvPr>
        </p:nvSpPr>
        <p:spPr>
          <a:xfrm>
            <a:off x="691515" y="7203865"/>
            <a:ext cx="2263140" cy="413808"/>
          </a:xfrm>
          <a:prstGeom prst="rect">
            <a:avLst/>
          </a:prstGeom>
        </p:spPr>
        <p:txBody>
          <a:bodyPr vert="horz" lIns="91440" tIns="45720" rIns="91440" bIns="45720" rtlCol="0" anchor="ctr"/>
          <a:lstStyle>
            <a:lvl1pPr algn="l">
              <a:defRPr sz="1320">
                <a:solidFill>
                  <a:schemeClr val="tx1">
                    <a:tint val="75000"/>
                  </a:schemeClr>
                </a:solidFill>
              </a:defRPr>
            </a:lvl1pPr>
          </a:lstStyle>
          <a:p>
            <a:fld id="{FC7BAE6A-DCF3-43E4-B2A0-33D0CF1225FC}" type="datetimeFigureOut">
              <a:rPr lang="en-US"/>
              <a:t>7/13/2023</a:t>
            </a:fld>
            <a:endParaRPr/>
          </a:p>
        </p:txBody>
      </p:sp>
      <p:sp>
        <p:nvSpPr>
          <p:cNvPr id="5" name="Footer Placeholder 4"/>
          <p:cNvSpPr>
            <a:spLocks noGrp="1"/>
          </p:cNvSpPr>
          <p:nvPr>
            <p:ph type="ftr" sz="quarter" idx="3"/>
          </p:nvPr>
        </p:nvSpPr>
        <p:spPr>
          <a:xfrm>
            <a:off x="3331845" y="7203865"/>
            <a:ext cx="3394710" cy="413808"/>
          </a:xfrm>
          <a:prstGeom prst="rect">
            <a:avLst/>
          </a:prstGeom>
        </p:spPr>
        <p:txBody>
          <a:bodyPr vert="horz" lIns="91440" tIns="45720" rIns="91440" bIns="45720" rtlCol="0" anchor="ctr"/>
          <a:lstStyle>
            <a:lvl1pPr algn="ctr">
              <a:defRPr sz="1320">
                <a:solidFill>
                  <a:schemeClr val="tx1">
                    <a:tint val="75000"/>
                  </a:schemeClr>
                </a:solidFill>
              </a:defRPr>
            </a:lvl1pPr>
          </a:lstStyle>
          <a:p>
            <a:endParaRPr/>
          </a:p>
        </p:txBody>
      </p:sp>
      <p:sp>
        <p:nvSpPr>
          <p:cNvPr id="6" name="Slide Number Placeholder 5"/>
          <p:cNvSpPr>
            <a:spLocks noGrp="1"/>
          </p:cNvSpPr>
          <p:nvPr>
            <p:ph type="sldNum" sz="quarter" idx="4"/>
          </p:nvPr>
        </p:nvSpPr>
        <p:spPr>
          <a:xfrm>
            <a:off x="7103745" y="7203865"/>
            <a:ext cx="2263140" cy="413808"/>
          </a:xfrm>
          <a:prstGeom prst="rect">
            <a:avLst/>
          </a:prstGeom>
        </p:spPr>
        <p:txBody>
          <a:bodyPr vert="horz" lIns="91440" tIns="45720" rIns="91440" bIns="45720" rtlCol="0" anchor="ctr"/>
          <a:lstStyle>
            <a:lvl1pPr algn="r">
              <a:defRPr sz="1320">
                <a:solidFill>
                  <a:schemeClr val="tx1">
                    <a:tint val="75000"/>
                  </a:schemeClr>
                </a:solidFill>
              </a:defRPr>
            </a:lvl1pPr>
          </a:lstStyle>
          <a:p>
            <a:fld id="{9F6761A3-4CAC-4C5F-AC82-8DB08D526BC2}" type="slidenum">
              <a:rPr/>
              <a:t>‹#›</a:t>
            </a:fld>
            <a:endParaRPr/>
          </a:p>
        </p:txBody>
      </p:sp>
    </p:spTree>
    <p:extLst>
      <p:ext uri="{BB962C8B-B14F-4D97-AF65-F5344CB8AC3E}">
        <p14:creationId xmlns:p14="http://schemas.microsoft.com/office/powerpoint/2010/main" val="3687281395"/>
      </p:ext>
    </p:extLst>
  </p:cSld>
  <p:clrMap bg1="lt1" tx1="dk1" bg2="lt2" tx2="dk2" accent1="accent1" accent2="accent2" accent3="accent3" accent4="accent4" accent5="accent5" accent6="accent6" hlink="hlink" folHlink="folHlink"/>
  <p:sldLayoutIdLst>
    <p:sldLayoutId id="2147483672" r:id="rId1"/>
    <p:sldLayoutId id="2147483673" r:id="rId2"/>
  </p:sldLayoutIdLst>
  <p:txStyles>
    <p:titleStyle>
      <a:lvl1pPr algn="l" defTabSz="1005840" rtl="0" eaLnBrk="1" latinLnBrk="0" hangingPunct="1">
        <a:lnSpc>
          <a:spcPct val="90000"/>
        </a:lnSpc>
        <a:spcBef>
          <a:spcPct val="0"/>
        </a:spcBef>
        <a:buNone/>
        <a:defRPr sz="3400" kern="1200">
          <a:solidFill>
            <a:schemeClr val="tx1"/>
          </a:solidFill>
          <a:latin typeface="+mj-lt"/>
          <a:ea typeface="+mj-ea"/>
          <a:cs typeface="+mj-cs"/>
        </a:defRPr>
      </a:lvl1pPr>
    </p:titleStyle>
    <p:bodyStyle>
      <a:lvl1pPr marL="251460" indent="-251460" algn="l" defTabSz="1005840" rtl="0" eaLnBrk="1" latinLnBrk="0" hangingPunct="1">
        <a:lnSpc>
          <a:spcPct val="90000"/>
        </a:lnSpc>
        <a:spcBef>
          <a:spcPts val="1100"/>
        </a:spcBef>
        <a:buFont typeface="Arial" panose="020B0604020202020204" pitchFamily="34" charset="0"/>
        <a:buChar char="•"/>
        <a:defRPr sz="2000" kern="1200">
          <a:solidFill>
            <a:schemeClr val="tx1"/>
          </a:solidFill>
          <a:latin typeface="+mn-lt"/>
          <a:ea typeface="+mn-ea"/>
          <a:cs typeface="+mn-cs"/>
        </a:defRPr>
      </a:lvl1pPr>
      <a:lvl2pPr marL="754380" indent="-251460" algn="l" defTabSz="1005840" rtl="0" eaLnBrk="1" latinLnBrk="0" hangingPunct="1">
        <a:lnSpc>
          <a:spcPct val="90000"/>
        </a:lnSpc>
        <a:spcBef>
          <a:spcPts val="550"/>
        </a:spcBef>
        <a:buFont typeface="Arial" panose="020B0604020202020204" pitchFamily="34" charset="0"/>
        <a:buChar char="•"/>
        <a:defRPr sz="1800" kern="1200">
          <a:solidFill>
            <a:schemeClr val="tx1"/>
          </a:solidFill>
          <a:latin typeface="+mn-lt"/>
          <a:ea typeface="+mn-ea"/>
          <a:cs typeface="+mn-cs"/>
        </a:defRPr>
      </a:lvl2pPr>
      <a:lvl3pPr marL="1257300" indent="-251460" algn="l" defTabSz="1005840" rtl="0" eaLnBrk="1" latinLnBrk="0" hangingPunct="1">
        <a:lnSpc>
          <a:spcPct val="90000"/>
        </a:lnSpc>
        <a:spcBef>
          <a:spcPts val="550"/>
        </a:spcBef>
        <a:buFont typeface="Arial" panose="020B0604020202020204" pitchFamily="34" charset="0"/>
        <a:buChar char="•"/>
        <a:defRPr sz="1600" kern="1200">
          <a:solidFill>
            <a:schemeClr val="tx1"/>
          </a:solidFill>
          <a:latin typeface="+mn-lt"/>
          <a:ea typeface="+mn-ea"/>
          <a:cs typeface="+mn-cs"/>
        </a:defRPr>
      </a:lvl3pPr>
      <a:lvl4pPr marL="1760220" indent="-251460" algn="l" defTabSz="1005840" rtl="0" eaLnBrk="1" latinLnBrk="0" hangingPunct="1">
        <a:lnSpc>
          <a:spcPct val="90000"/>
        </a:lnSpc>
        <a:spcBef>
          <a:spcPts val="550"/>
        </a:spcBef>
        <a:buFont typeface="Arial" panose="020B0604020202020204" pitchFamily="34" charset="0"/>
        <a:buChar char="•"/>
        <a:defRPr sz="1400" kern="1200">
          <a:solidFill>
            <a:schemeClr val="tx1"/>
          </a:solidFill>
          <a:latin typeface="+mn-lt"/>
          <a:ea typeface="+mn-ea"/>
          <a:cs typeface="+mn-cs"/>
        </a:defRPr>
      </a:lvl4pPr>
      <a:lvl5pPr marL="2263140" indent="-251460" algn="l" defTabSz="1005840" rtl="0" eaLnBrk="1" latinLnBrk="0" hangingPunct="1">
        <a:lnSpc>
          <a:spcPct val="90000"/>
        </a:lnSpc>
        <a:spcBef>
          <a:spcPts val="550"/>
        </a:spcBef>
        <a:buFont typeface="Arial" panose="020B0604020202020204" pitchFamily="34" charset="0"/>
        <a:buChar char="•"/>
        <a:defRPr sz="140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p:bodyStyle>
    <p:otherStyle>
      <a:defPPr>
        <a:defRPr/>
      </a:defPPr>
      <a:lvl1pPr marL="0" algn="l" defTabSz="1005840" rtl="0" eaLnBrk="1" latinLnBrk="0" hangingPunct="1">
        <a:defRPr sz="1980" kern="1200">
          <a:solidFill>
            <a:schemeClr val="tx1"/>
          </a:solidFill>
          <a:latin typeface="+mn-lt"/>
          <a:ea typeface="+mn-ea"/>
          <a:cs typeface="+mn-cs"/>
        </a:defRPr>
      </a:lvl1pPr>
      <a:lvl2pPr marL="502920" algn="l" defTabSz="1005840" rtl="0" eaLnBrk="1" latinLnBrk="0" hangingPunct="1">
        <a:defRPr sz="1980" kern="1200">
          <a:solidFill>
            <a:schemeClr val="tx1"/>
          </a:solidFill>
          <a:latin typeface="+mn-lt"/>
          <a:ea typeface="+mn-ea"/>
          <a:cs typeface="+mn-cs"/>
        </a:defRPr>
      </a:lvl2pPr>
      <a:lvl3pPr marL="1005840" algn="l" defTabSz="1005840" rtl="0" eaLnBrk="1" latinLnBrk="0" hangingPunct="1">
        <a:defRPr sz="1980" kern="1200">
          <a:solidFill>
            <a:schemeClr val="tx1"/>
          </a:solidFill>
          <a:latin typeface="+mn-lt"/>
          <a:ea typeface="+mn-ea"/>
          <a:cs typeface="+mn-cs"/>
        </a:defRPr>
      </a:lvl3pPr>
      <a:lvl4pPr marL="1508760" algn="l" defTabSz="1005840" rtl="0" eaLnBrk="1" latinLnBrk="0" hangingPunct="1">
        <a:defRPr sz="1980" kern="1200">
          <a:solidFill>
            <a:schemeClr val="tx1"/>
          </a:solidFill>
          <a:latin typeface="+mn-lt"/>
          <a:ea typeface="+mn-ea"/>
          <a:cs typeface="+mn-cs"/>
        </a:defRPr>
      </a:lvl4pPr>
      <a:lvl5pPr marL="2011680" algn="l" defTabSz="1005840" rtl="0" eaLnBrk="1" latinLnBrk="0" hangingPunct="1">
        <a:defRPr sz="1980" kern="1200">
          <a:solidFill>
            <a:schemeClr val="tx1"/>
          </a:solidFill>
          <a:latin typeface="+mn-lt"/>
          <a:ea typeface="+mn-ea"/>
          <a:cs typeface="+mn-cs"/>
        </a:defRPr>
      </a:lvl5pPr>
      <a:lvl6pPr marL="2514600" algn="l" defTabSz="1005840" rtl="0" eaLnBrk="1" latinLnBrk="0" hangingPunct="1">
        <a:defRPr sz="1980" kern="1200">
          <a:solidFill>
            <a:schemeClr val="tx1"/>
          </a:solidFill>
          <a:latin typeface="+mn-lt"/>
          <a:ea typeface="+mn-ea"/>
          <a:cs typeface="+mn-cs"/>
        </a:defRPr>
      </a:lvl6pPr>
      <a:lvl7pPr marL="3017520" algn="l" defTabSz="1005840" rtl="0" eaLnBrk="1" latinLnBrk="0" hangingPunct="1">
        <a:defRPr sz="1980" kern="1200">
          <a:solidFill>
            <a:schemeClr val="tx1"/>
          </a:solidFill>
          <a:latin typeface="+mn-lt"/>
          <a:ea typeface="+mn-ea"/>
          <a:cs typeface="+mn-cs"/>
        </a:defRPr>
      </a:lvl7pPr>
      <a:lvl8pPr marL="3520440" algn="l" defTabSz="1005840" rtl="0" eaLnBrk="1" latinLnBrk="0" hangingPunct="1">
        <a:defRPr sz="1980" kern="1200">
          <a:solidFill>
            <a:schemeClr val="tx1"/>
          </a:solidFill>
          <a:latin typeface="+mn-lt"/>
          <a:ea typeface="+mn-ea"/>
          <a:cs typeface="+mn-cs"/>
        </a:defRPr>
      </a:lvl8pPr>
      <a:lvl9pPr marL="4023360" algn="l" defTabSz="1005840" rtl="0" eaLnBrk="1" latinLnBrk="0" hangingPunct="1">
        <a:defRPr sz="19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8" Type="http://schemas.openxmlformats.org/officeDocument/2006/relationships/image" Target="../media/image10.jpeg"/><Relationship Id="rId3" Type="http://schemas.openxmlformats.org/officeDocument/2006/relationships/image" Target="../media/image5.png"/><Relationship Id="rId7" Type="http://schemas.openxmlformats.org/officeDocument/2006/relationships/image" Target="../media/image9.jpe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 Id="rId9"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Text Placeholder 34"/>
          <p:cNvSpPr>
            <a:spLocks noGrp="1"/>
          </p:cNvSpPr>
          <p:nvPr>
            <p:ph type="body" sz="quarter" idx="20"/>
          </p:nvPr>
        </p:nvSpPr>
        <p:spPr>
          <a:xfrm>
            <a:off x="362179" y="2017336"/>
            <a:ext cx="2560320" cy="640138"/>
          </a:xfrm>
        </p:spPr>
        <p:txBody>
          <a:bodyPr/>
          <a:lstStyle/>
          <a:p>
            <a:r>
              <a:rPr lang="en-US" sz="2000" i="1" dirty="0"/>
              <a:t>Your support </a:t>
            </a:r>
            <a:br>
              <a:rPr lang="en-US" sz="2000" i="1" dirty="0"/>
            </a:br>
            <a:r>
              <a:rPr lang="en-US" sz="2000" i="1" dirty="0"/>
              <a:t>is greatly appreciated </a:t>
            </a:r>
          </a:p>
        </p:txBody>
      </p:sp>
      <p:sp>
        <p:nvSpPr>
          <p:cNvPr id="34" name="Text Placeholder 33"/>
          <p:cNvSpPr>
            <a:spLocks noGrp="1"/>
          </p:cNvSpPr>
          <p:nvPr>
            <p:ph type="body" sz="quarter" idx="19"/>
          </p:nvPr>
        </p:nvSpPr>
        <p:spPr>
          <a:xfrm>
            <a:off x="384686" y="2738692"/>
            <a:ext cx="2467897" cy="4493341"/>
          </a:xfrm>
        </p:spPr>
        <p:txBody>
          <a:bodyPr/>
          <a:lstStyle/>
          <a:p>
            <a:r>
              <a:rPr lang="en-US" sz="1050" dirty="0"/>
              <a:t>Members of the greater Grays Harbor community frequently request donation opportunities to honor the memory of a  recently departed loved one.  This brochure was designed to provide suggestions and ideas for potential Donations to the Aberdeen Parks &amp; Recreation Department. Many times, these park amenities aren’t approved in the budgeting process. </a:t>
            </a:r>
          </a:p>
          <a:p>
            <a:r>
              <a:rPr lang="en-US" sz="1050" dirty="0"/>
              <a:t>The City of Aberdeen is a municipal corporation, a political subdivision of the State of Washington. Any donations to the City of Aberdeen Parks &amp; Recreation Department qualify as charitable contributions to a governmental entity and are eligible for tax deductions under the Internal Revenue Code [see, sections 26 USC 170(a) and 170(c) (1)]. </a:t>
            </a:r>
          </a:p>
          <a:p>
            <a:r>
              <a:rPr lang="en-US" sz="1050" dirty="0"/>
              <a:t>The City of Aberdeen’s taxpayer identification number is 91-6001226. We will provide you with a receipt for tax purposes should you decide to make a donation. </a:t>
            </a:r>
            <a:br>
              <a:rPr lang="en-US" sz="1050" dirty="0"/>
            </a:br>
            <a:endParaRPr lang="en-US" sz="1050" dirty="0"/>
          </a:p>
          <a:p>
            <a:endParaRPr lang="en-US" dirty="0"/>
          </a:p>
        </p:txBody>
      </p:sp>
      <p:sp>
        <p:nvSpPr>
          <p:cNvPr id="33" name="Text Placeholder 32"/>
          <p:cNvSpPr>
            <a:spLocks noGrp="1"/>
          </p:cNvSpPr>
          <p:nvPr>
            <p:ph type="body" sz="quarter" idx="15"/>
          </p:nvPr>
        </p:nvSpPr>
        <p:spPr/>
        <p:txBody>
          <a:bodyPr/>
          <a:lstStyle/>
          <a:p>
            <a:r>
              <a:rPr lang="en-US" dirty="0"/>
              <a:t>200 E. Market Street </a:t>
            </a:r>
          </a:p>
          <a:p>
            <a:r>
              <a:rPr lang="en-US" dirty="0"/>
              <a:t>Aberdeen, WA 98520</a:t>
            </a:r>
          </a:p>
          <a:p>
            <a:endParaRPr lang="en-US" dirty="0"/>
          </a:p>
        </p:txBody>
      </p:sp>
      <p:sp>
        <p:nvSpPr>
          <p:cNvPr id="19" name="Text Placeholder 18"/>
          <p:cNvSpPr>
            <a:spLocks noGrp="1"/>
          </p:cNvSpPr>
          <p:nvPr>
            <p:ph type="body" sz="quarter" idx="21"/>
          </p:nvPr>
        </p:nvSpPr>
        <p:spPr>
          <a:xfrm>
            <a:off x="6931741" y="516192"/>
            <a:ext cx="2841524" cy="2093657"/>
          </a:xfrm>
        </p:spPr>
        <p:txBody>
          <a:bodyPr/>
          <a:lstStyle/>
          <a:p>
            <a:r>
              <a:rPr lang="en-US" sz="3400" b="1" i="1" dirty="0"/>
              <a:t>Fundraising and Donation Opportunities</a:t>
            </a:r>
          </a:p>
        </p:txBody>
      </p:sp>
      <p:sp>
        <p:nvSpPr>
          <p:cNvPr id="27" name="Text Placeholder 26"/>
          <p:cNvSpPr>
            <a:spLocks noGrp="1"/>
          </p:cNvSpPr>
          <p:nvPr>
            <p:ph type="body" sz="quarter" idx="22"/>
          </p:nvPr>
        </p:nvSpPr>
        <p:spPr>
          <a:xfrm>
            <a:off x="6990934" y="623782"/>
            <a:ext cx="2657890" cy="497864"/>
          </a:xfrm>
        </p:spPr>
        <p:txBody>
          <a:bodyPr/>
          <a:lstStyle/>
          <a:p>
            <a:r>
              <a:rPr lang="en-US" b="1" dirty="0"/>
              <a:t>City of Aberdeen </a:t>
            </a:r>
            <a:br>
              <a:rPr lang="en-US" b="1" dirty="0"/>
            </a:br>
            <a:r>
              <a:rPr lang="en-US" b="1" dirty="0"/>
              <a:t>Parks &amp; Recreation Department</a:t>
            </a:r>
          </a:p>
        </p:txBody>
      </p:sp>
      <p:cxnSp>
        <p:nvCxnSpPr>
          <p:cNvPr id="10" name="fold"/>
          <p:cNvCxnSpPr/>
          <p:nvPr/>
        </p:nvCxnSpPr>
        <p:spPr>
          <a:xfrm>
            <a:off x="3291840" y="0"/>
            <a:ext cx="0" cy="77724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cxnSp>
        <p:nvCxnSpPr>
          <p:cNvPr id="11" name="fold"/>
          <p:cNvCxnSpPr/>
          <p:nvPr/>
        </p:nvCxnSpPr>
        <p:spPr>
          <a:xfrm>
            <a:off x="6675120" y="0"/>
            <a:ext cx="0" cy="77724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pic>
        <p:nvPicPr>
          <p:cNvPr id="4" name="Picture Placeholder 3"/>
          <p:cNvPicPr>
            <a:picLocks noGrp="1" noChangeAspect="1"/>
          </p:cNvPicPr>
          <p:nvPr>
            <p:ph type="pic" sz="quarter" idx="24"/>
          </p:nvPr>
        </p:nvPicPr>
        <p:blipFill>
          <a:blip r:embed="rId3" cstate="print">
            <a:extLst>
              <a:ext uri="{28A0092B-C50C-407E-A947-70E740481C1C}">
                <a14:useLocalDpi xmlns:a14="http://schemas.microsoft.com/office/drawing/2010/main" val="0"/>
              </a:ext>
            </a:extLst>
          </a:blip>
          <a:stretch>
            <a:fillRect/>
          </a:stretch>
        </p:blipFill>
        <p:spPr>
          <a:xfrm>
            <a:off x="7981278" y="6258709"/>
            <a:ext cx="903396" cy="833368"/>
          </a:xfrm>
        </p:spPr>
      </p:pic>
      <p:pic>
        <p:nvPicPr>
          <p:cNvPr id="1026" name="Picture 2" descr="J:\Parks 2014\Photos of Parks February 2014 061.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93636" y="3086100"/>
            <a:ext cx="2450414" cy="2964833"/>
          </a:xfrm>
          <a:prstGeom prst="rect">
            <a:avLst/>
          </a:prstGeom>
          <a:noFill/>
          <a:ln w="57150">
            <a:solidFill>
              <a:schemeClr val="tx1">
                <a:lumMod val="65000"/>
                <a:lumOff val="35000"/>
              </a:schemeClr>
            </a:solidFill>
          </a:ln>
          <a:extLst>
            <a:ext uri="{909E8E84-426E-40DD-AFC4-6F175D3DCCD1}">
              <a14:hiddenFill xmlns:a14="http://schemas.microsoft.com/office/drawing/2010/main">
                <a:solidFill>
                  <a:srgbClr val="FFFFFF"/>
                </a:solidFill>
              </a14:hiddenFill>
            </a:ext>
          </a:extLst>
        </p:spPr>
      </p:pic>
      <p:sp>
        <p:nvSpPr>
          <p:cNvPr id="2" name="Text Placeholder 1"/>
          <p:cNvSpPr>
            <a:spLocks noGrp="1"/>
          </p:cNvSpPr>
          <p:nvPr>
            <p:ph type="body" sz="quarter" idx="14"/>
          </p:nvPr>
        </p:nvSpPr>
        <p:spPr/>
        <p:txBody>
          <a:bodyPr/>
          <a:lstStyle/>
          <a:p>
            <a:r>
              <a:rPr lang="en-US" dirty="0"/>
              <a:t>Aberdeen Parks &amp; Recreation</a:t>
            </a:r>
          </a:p>
        </p:txBody>
      </p:sp>
      <p:sp>
        <p:nvSpPr>
          <p:cNvPr id="12" name="Text Placeholder 117"/>
          <p:cNvSpPr txBox="1">
            <a:spLocks/>
          </p:cNvSpPr>
          <p:nvPr/>
        </p:nvSpPr>
        <p:spPr>
          <a:xfrm>
            <a:off x="185509" y="210448"/>
            <a:ext cx="2913661" cy="1806888"/>
          </a:xfrm>
          <a:prstGeom prst="rect">
            <a:avLst/>
          </a:prstGeom>
        </p:spPr>
        <p:txBody>
          <a:bodyPr vert="horz" lIns="0" tIns="0" rIns="0" bIns="0" rtlCol="0" anchor="t">
            <a:noAutofit/>
          </a:bodyPr>
          <a:lstStyle>
            <a:lvl1pPr marL="182880" indent="-182880" algn="l" defTabSz="1005840" rtl="0" eaLnBrk="1" latinLnBrk="0" hangingPunct="1">
              <a:lnSpc>
                <a:spcPct val="100000"/>
              </a:lnSpc>
              <a:spcBef>
                <a:spcPts val="600"/>
              </a:spcBef>
              <a:spcAft>
                <a:spcPts val="0"/>
              </a:spcAft>
              <a:buFont typeface="Arial" panose="020B0604020202020204" pitchFamily="34" charset="0"/>
              <a:buChar char="•"/>
              <a:defRPr sz="1000" kern="1200">
                <a:solidFill>
                  <a:schemeClr val="tx2"/>
                </a:solidFill>
                <a:latin typeface="+mn-lt"/>
                <a:ea typeface="+mn-ea"/>
                <a:cs typeface="+mn-cs"/>
              </a:defRPr>
            </a:lvl1pPr>
            <a:lvl2pPr marL="182880" indent="-182880" algn="l" defTabSz="1005840" rtl="0" eaLnBrk="1" latinLnBrk="0" hangingPunct="1">
              <a:lnSpc>
                <a:spcPct val="100000"/>
              </a:lnSpc>
              <a:spcBef>
                <a:spcPts val="600"/>
              </a:spcBef>
              <a:spcAft>
                <a:spcPts val="0"/>
              </a:spcAft>
              <a:buFont typeface="Arial" panose="020B0604020202020204" pitchFamily="34" charset="0"/>
              <a:buChar char="•"/>
              <a:defRPr sz="900" kern="1200">
                <a:solidFill>
                  <a:schemeClr val="tx1"/>
                </a:solidFill>
                <a:latin typeface="+mn-lt"/>
                <a:ea typeface="+mn-ea"/>
                <a:cs typeface="+mn-cs"/>
              </a:defRPr>
            </a:lvl2pPr>
            <a:lvl3pPr marL="182880" indent="-182880" algn="l" defTabSz="1005840" rtl="0" eaLnBrk="1" latinLnBrk="0" hangingPunct="1">
              <a:lnSpc>
                <a:spcPct val="100000"/>
              </a:lnSpc>
              <a:spcBef>
                <a:spcPts val="600"/>
              </a:spcBef>
              <a:spcAft>
                <a:spcPts val="0"/>
              </a:spcAft>
              <a:buFont typeface="Arial" panose="020B0604020202020204" pitchFamily="34" charset="0"/>
              <a:buChar char="•"/>
              <a:defRPr sz="900" kern="1200">
                <a:solidFill>
                  <a:schemeClr val="tx1"/>
                </a:solidFill>
                <a:latin typeface="+mn-lt"/>
                <a:ea typeface="+mn-ea"/>
                <a:cs typeface="+mn-cs"/>
              </a:defRPr>
            </a:lvl3pPr>
            <a:lvl4pPr marL="182880" indent="-182880" algn="l" defTabSz="1005840" rtl="0" eaLnBrk="1" latinLnBrk="0" hangingPunct="1">
              <a:lnSpc>
                <a:spcPct val="100000"/>
              </a:lnSpc>
              <a:spcBef>
                <a:spcPts val="600"/>
              </a:spcBef>
              <a:spcAft>
                <a:spcPts val="0"/>
              </a:spcAft>
              <a:buFont typeface="Arial" panose="020B0604020202020204" pitchFamily="34" charset="0"/>
              <a:buChar char="•"/>
              <a:defRPr sz="900" kern="1200">
                <a:solidFill>
                  <a:schemeClr val="tx1"/>
                </a:solidFill>
                <a:latin typeface="+mn-lt"/>
                <a:ea typeface="+mn-ea"/>
                <a:cs typeface="+mn-cs"/>
              </a:defRPr>
            </a:lvl4pPr>
            <a:lvl5pPr marL="182880" indent="-182880" algn="l" defTabSz="1005840" rtl="0" eaLnBrk="1" latinLnBrk="0" hangingPunct="1">
              <a:lnSpc>
                <a:spcPct val="100000"/>
              </a:lnSpc>
              <a:spcBef>
                <a:spcPts val="600"/>
              </a:spcBef>
              <a:spcAft>
                <a:spcPts val="0"/>
              </a:spcAft>
              <a:buFont typeface="Arial" panose="020B0604020202020204" pitchFamily="34" charset="0"/>
              <a:buChar char="•"/>
              <a:defRPr sz="900" kern="1200">
                <a:solidFill>
                  <a:schemeClr val="tx1"/>
                </a:solidFill>
                <a:latin typeface="+mn-lt"/>
                <a:ea typeface="+mn-ea"/>
                <a:cs typeface="+mn-cs"/>
              </a:defRPr>
            </a:lvl5pPr>
            <a:lvl6pPr marL="182880" indent="-182880" algn="l" defTabSz="1005840" rtl="0" eaLnBrk="1" latinLnBrk="0" hangingPunct="1">
              <a:lnSpc>
                <a:spcPct val="100000"/>
              </a:lnSpc>
              <a:spcBef>
                <a:spcPts val="600"/>
              </a:spcBef>
              <a:spcAft>
                <a:spcPts val="0"/>
              </a:spcAft>
              <a:buFont typeface="Arial" panose="020B0604020202020204" pitchFamily="34" charset="0"/>
              <a:buChar char="•"/>
              <a:defRPr sz="900" kern="1200">
                <a:solidFill>
                  <a:schemeClr val="tx1"/>
                </a:solidFill>
                <a:latin typeface="+mn-lt"/>
                <a:ea typeface="+mn-ea"/>
                <a:cs typeface="+mn-cs"/>
              </a:defRPr>
            </a:lvl6pPr>
            <a:lvl7pPr marL="182880" indent="-182880" algn="l" defTabSz="1005840" rtl="0" eaLnBrk="1" latinLnBrk="0" hangingPunct="1">
              <a:lnSpc>
                <a:spcPct val="100000"/>
              </a:lnSpc>
              <a:spcBef>
                <a:spcPts val="600"/>
              </a:spcBef>
              <a:spcAft>
                <a:spcPts val="0"/>
              </a:spcAft>
              <a:buFont typeface="Arial" panose="020B0604020202020204" pitchFamily="34" charset="0"/>
              <a:buChar char="•"/>
              <a:defRPr sz="900" kern="1200">
                <a:solidFill>
                  <a:schemeClr val="tx1"/>
                </a:solidFill>
                <a:latin typeface="+mn-lt"/>
                <a:ea typeface="+mn-ea"/>
                <a:cs typeface="+mn-cs"/>
              </a:defRPr>
            </a:lvl7pPr>
            <a:lvl8pPr marL="182880" indent="-182880" algn="l" defTabSz="1005840" rtl="0" eaLnBrk="1" latinLnBrk="0" hangingPunct="1">
              <a:lnSpc>
                <a:spcPct val="100000"/>
              </a:lnSpc>
              <a:spcBef>
                <a:spcPts val="600"/>
              </a:spcBef>
              <a:spcAft>
                <a:spcPts val="0"/>
              </a:spcAft>
              <a:buFont typeface="Arial" panose="020B0604020202020204" pitchFamily="34" charset="0"/>
              <a:buChar char="•"/>
              <a:defRPr sz="900" kern="1200">
                <a:solidFill>
                  <a:schemeClr val="tx1"/>
                </a:solidFill>
                <a:latin typeface="+mn-lt"/>
                <a:ea typeface="+mn-ea"/>
                <a:cs typeface="+mn-cs"/>
              </a:defRPr>
            </a:lvl8pPr>
            <a:lvl9pPr marL="182880" indent="-182880" algn="l" defTabSz="1005840" rtl="0" eaLnBrk="1" latinLnBrk="0" hangingPunct="1">
              <a:lnSpc>
                <a:spcPct val="100000"/>
              </a:lnSpc>
              <a:spcBef>
                <a:spcPts val="600"/>
              </a:spcBef>
              <a:spcAft>
                <a:spcPts val="0"/>
              </a:spcAft>
              <a:buFont typeface="Arial" panose="020B0604020202020204" pitchFamily="34" charset="0"/>
              <a:buChar char="•"/>
              <a:defRPr sz="900" kern="1200">
                <a:solidFill>
                  <a:schemeClr val="tx1"/>
                </a:solidFill>
                <a:latin typeface="+mn-lt"/>
                <a:ea typeface="+mn-ea"/>
                <a:cs typeface="+mn-cs"/>
              </a:defRPr>
            </a:lvl9pPr>
          </a:lstStyle>
          <a:p>
            <a:pPr marL="0" indent="0" algn="just">
              <a:buFont typeface="Arial" panose="020B0604020202020204" pitchFamily="34" charset="0"/>
              <a:buNone/>
            </a:pPr>
            <a:r>
              <a:rPr lang="en-US" sz="1100" b="1" u="sng" dirty="0">
                <a:solidFill>
                  <a:schemeClr val="tx1"/>
                </a:solidFill>
              </a:rPr>
              <a:t>PLEASE READ</a:t>
            </a:r>
            <a:r>
              <a:rPr lang="en-US" sz="1100" b="1" dirty="0">
                <a:solidFill>
                  <a:schemeClr val="tx1"/>
                </a:solidFill>
              </a:rPr>
              <a:t>: </a:t>
            </a:r>
            <a:r>
              <a:rPr lang="en-US" sz="1100" dirty="0">
                <a:solidFill>
                  <a:schemeClr val="tx1"/>
                </a:solidFill>
              </a:rPr>
              <a:t>While the Parks &amp; Recreation Department will do everything in it its power to maintain and repair these donated items, there are instances when time, weather and vandalism takes a toll on an item to cause its removal. </a:t>
            </a:r>
            <a:r>
              <a:rPr lang="en-US" sz="1100" b="1" dirty="0">
                <a:solidFill>
                  <a:schemeClr val="tx1"/>
                </a:solidFill>
              </a:rPr>
              <a:t>Donated items will not be replaced.</a:t>
            </a:r>
            <a:r>
              <a:rPr lang="en-US" sz="1100" dirty="0">
                <a:solidFill>
                  <a:schemeClr val="tx1"/>
                </a:solidFill>
              </a:rPr>
              <a:t> If this occurs, the Parks &amp; Recreation Department will do its best to contact donors. *Images in this brochure are used only as examples and do not necessarily represent exactly what the item will look like. </a:t>
            </a:r>
            <a:endParaRPr lang="en-US" sz="1100" b="1" dirty="0">
              <a:solidFill>
                <a:schemeClr val="tx1"/>
              </a:solidFill>
            </a:endParaRPr>
          </a:p>
        </p:txBody>
      </p:sp>
    </p:spTree>
    <p:extLst>
      <p:ext uri="{BB962C8B-B14F-4D97-AF65-F5344CB8AC3E}">
        <p14:creationId xmlns:p14="http://schemas.microsoft.com/office/powerpoint/2010/main" val="17426968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 name="Text Placeholder 115"/>
          <p:cNvSpPr>
            <a:spLocks noGrp="1"/>
          </p:cNvSpPr>
          <p:nvPr>
            <p:ph type="body" sz="quarter" idx="20"/>
          </p:nvPr>
        </p:nvSpPr>
        <p:spPr>
          <a:xfrm>
            <a:off x="358266" y="2138991"/>
            <a:ext cx="2652712" cy="208346"/>
          </a:xfrm>
        </p:spPr>
        <p:txBody>
          <a:bodyPr/>
          <a:lstStyle/>
          <a:p>
            <a:pPr algn="ctr"/>
            <a:r>
              <a:rPr lang="en-US" sz="1400" b="1" dirty="0">
                <a:solidFill>
                  <a:schemeClr val="tx1">
                    <a:lumMod val="75000"/>
                    <a:lumOff val="25000"/>
                  </a:schemeClr>
                </a:solidFill>
              </a:rPr>
              <a:t>Flower Baskets </a:t>
            </a:r>
          </a:p>
        </p:txBody>
      </p:sp>
      <p:sp>
        <p:nvSpPr>
          <p:cNvPr id="118" name="Text Placeholder 117"/>
          <p:cNvSpPr>
            <a:spLocks noGrp="1"/>
          </p:cNvSpPr>
          <p:nvPr>
            <p:ph type="body" sz="quarter" idx="31"/>
          </p:nvPr>
        </p:nvSpPr>
        <p:spPr>
          <a:xfrm>
            <a:off x="213390" y="815288"/>
            <a:ext cx="1454174" cy="1354597"/>
          </a:xfrm>
          <a:ln>
            <a:noFill/>
          </a:ln>
        </p:spPr>
        <p:txBody>
          <a:bodyPr/>
          <a:lstStyle/>
          <a:p>
            <a:pPr marL="0" indent="0">
              <a:buNone/>
            </a:pPr>
            <a:r>
              <a:rPr lang="en-US" dirty="0">
                <a:solidFill>
                  <a:schemeClr val="tx1">
                    <a:lumMod val="75000"/>
                    <a:lumOff val="25000"/>
                  </a:schemeClr>
                </a:solidFill>
              </a:rPr>
              <a:t>Your donation will help pay for one of our many Youth Events offered at no charge to the community and the families that attend.  Events include: Easter Egg Hunt; Halloween </a:t>
            </a:r>
            <a:r>
              <a:rPr lang="en-US" dirty="0" err="1">
                <a:solidFill>
                  <a:schemeClr val="tx1">
                    <a:lumMod val="75000"/>
                    <a:lumOff val="25000"/>
                  </a:schemeClr>
                </a:solidFill>
              </a:rPr>
              <a:t>Spooktacular</a:t>
            </a:r>
            <a:r>
              <a:rPr lang="en-US" dirty="0">
                <a:solidFill>
                  <a:schemeClr val="tx1">
                    <a:lumMod val="75000"/>
                    <a:lumOff val="25000"/>
                  </a:schemeClr>
                </a:solidFill>
              </a:rPr>
              <a:t>; Gingerbread Houses; and more!</a:t>
            </a:r>
          </a:p>
        </p:txBody>
      </p:sp>
      <p:sp>
        <p:nvSpPr>
          <p:cNvPr id="124" name="Text Placeholder 123"/>
          <p:cNvSpPr>
            <a:spLocks noGrp="1"/>
          </p:cNvSpPr>
          <p:nvPr>
            <p:ph type="body" sz="quarter" idx="41"/>
          </p:nvPr>
        </p:nvSpPr>
        <p:spPr>
          <a:xfrm>
            <a:off x="5230037" y="1027853"/>
            <a:ext cx="1367009" cy="2310019"/>
          </a:xfrm>
        </p:spPr>
        <p:txBody>
          <a:bodyPr/>
          <a:lstStyle/>
          <a:p>
            <a:pPr marL="0" indent="0">
              <a:buNone/>
            </a:pPr>
            <a:r>
              <a:rPr lang="en-US" dirty="0">
                <a:solidFill>
                  <a:schemeClr val="tx1">
                    <a:lumMod val="75000"/>
                    <a:lumOff val="25000"/>
                  </a:schemeClr>
                </a:solidFill>
              </a:rPr>
              <a:t>Donations for a permanent table come as a standard powder coated aluminum mold. These tables will be installed alongside a City park or trail. Memoriam plaques are available to be mounted onto the table for an additional cost as per your request.</a:t>
            </a:r>
          </a:p>
          <a:p>
            <a:pPr marL="0" indent="0">
              <a:buNone/>
            </a:pPr>
            <a:r>
              <a:rPr lang="en-US" dirty="0">
                <a:solidFill>
                  <a:schemeClr val="tx1">
                    <a:lumMod val="75000"/>
                    <a:lumOff val="25000"/>
                  </a:schemeClr>
                </a:solidFill>
              </a:rPr>
              <a:t>A contribution of $1,500 will purchase a portable, heavy duty galvanized Table 6’ in length. </a:t>
            </a:r>
          </a:p>
        </p:txBody>
      </p:sp>
      <p:sp>
        <p:nvSpPr>
          <p:cNvPr id="126" name="Text Placeholder 125"/>
          <p:cNvSpPr>
            <a:spLocks noGrp="1"/>
          </p:cNvSpPr>
          <p:nvPr>
            <p:ph type="body" sz="quarter" idx="44"/>
          </p:nvPr>
        </p:nvSpPr>
        <p:spPr>
          <a:xfrm>
            <a:off x="7131367" y="459265"/>
            <a:ext cx="2560320" cy="457200"/>
          </a:xfrm>
        </p:spPr>
        <p:txBody>
          <a:bodyPr/>
          <a:lstStyle/>
          <a:p>
            <a:pPr algn="ctr"/>
            <a:r>
              <a:rPr lang="en-US" sz="1500" b="1" dirty="0"/>
              <a:t>Fundraising &amp; Donation Brochure Order Form</a:t>
            </a:r>
          </a:p>
        </p:txBody>
      </p:sp>
      <p:sp>
        <p:nvSpPr>
          <p:cNvPr id="219" name="Text Placeholder 218"/>
          <p:cNvSpPr>
            <a:spLocks noGrp="1"/>
          </p:cNvSpPr>
          <p:nvPr>
            <p:ph type="body" sz="quarter" idx="49"/>
          </p:nvPr>
        </p:nvSpPr>
        <p:spPr>
          <a:xfrm>
            <a:off x="7292125" y="5508092"/>
            <a:ext cx="2226946" cy="363128"/>
          </a:xfrm>
        </p:spPr>
        <p:txBody>
          <a:bodyPr/>
          <a:lstStyle/>
          <a:p>
            <a:r>
              <a:rPr lang="en-US" i="1" dirty="0"/>
              <a:t>Contact Us</a:t>
            </a:r>
          </a:p>
        </p:txBody>
      </p:sp>
      <p:sp>
        <p:nvSpPr>
          <p:cNvPr id="220" name="Text Placeholder 219"/>
          <p:cNvSpPr>
            <a:spLocks noGrp="1"/>
          </p:cNvSpPr>
          <p:nvPr>
            <p:ph type="body" sz="quarter" idx="50"/>
          </p:nvPr>
        </p:nvSpPr>
        <p:spPr>
          <a:xfrm>
            <a:off x="7317719" y="5907492"/>
            <a:ext cx="2226946" cy="1373230"/>
          </a:xfrm>
        </p:spPr>
        <p:txBody>
          <a:bodyPr/>
          <a:lstStyle/>
          <a:p>
            <a:r>
              <a:rPr lang="en-US" dirty="0"/>
              <a:t>Aberdeen Parks </a:t>
            </a:r>
            <a:r>
              <a:rPr lang="en-US" dirty="0" err="1"/>
              <a:t>Dept</a:t>
            </a:r>
            <a:endParaRPr lang="en-US" dirty="0"/>
          </a:p>
          <a:p>
            <a:r>
              <a:rPr lang="en-US" dirty="0"/>
              <a:t>200 E. Market St. </a:t>
            </a:r>
          </a:p>
          <a:p>
            <a:r>
              <a:rPr lang="en-US" dirty="0"/>
              <a:t>Aberdeen, WA 98520</a:t>
            </a:r>
          </a:p>
          <a:p>
            <a:r>
              <a:rPr lang="en-US" dirty="0"/>
              <a:t>360.537.3229</a:t>
            </a:r>
          </a:p>
          <a:p>
            <a:r>
              <a:rPr lang="en-US" dirty="0"/>
              <a:t>sbarnum@aberdeenwa.gov </a:t>
            </a:r>
            <a:br>
              <a:rPr lang="en-US" dirty="0"/>
            </a:br>
            <a:endParaRPr lang="en-US" dirty="0"/>
          </a:p>
          <a:p>
            <a:r>
              <a:rPr lang="en-US" dirty="0"/>
              <a:t>Visit us on the web:</a:t>
            </a:r>
          </a:p>
          <a:p>
            <a:r>
              <a:rPr lang="en-US" dirty="0"/>
              <a:t>http://aberdeenwa.gov </a:t>
            </a:r>
          </a:p>
        </p:txBody>
      </p:sp>
      <p:sp>
        <p:nvSpPr>
          <p:cNvPr id="25" name="Text Placeholder 24"/>
          <p:cNvSpPr>
            <a:spLocks noGrp="1"/>
          </p:cNvSpPr>
          <p:nvPr>
            <p:ph type="body" sz="quarter" idx="54"/>
          </p:nvPr>
        </p:nvSpPr>
        <p:spPr>
          <a:xfrm>
            <a:off x="334206" y="536479"/>
            <a:ext cx="2651760" cy="91440"/>
          </a:xfrm>
        </p:spPr>
        <p:txBody>
          <a:bodyPr>
            <a:normAutofit fontScale="25000" lnSpcReduction="20000"/>
          </a:bodyPr>
          <a:lstStyle/>
          <a:p>
            <a:endParaRPr lang="en-US" dirty="0"/>
          </a:p>
        </p:txBody>
      </p:sp>
      <p:sp>
        <p:nvSpPr>
          <p:cNvPr id="26" name="Text Placeholder 25"/>
          <p:cNvSpPr>
            <a:spLocks noGrp="1"/>
          </p:cNvSpPr>
          <p:nvPr>
            <p:ph type="body" sz="quarter" idx="55"/>
          </p:nvPr>
        </p:nvSpPr>
        <p:spPr>
          <a:xfrm>
            <a:off x="3696416" y="555004"/>
            <a:ext cx="2651760" cy="91440"/>
          </a:xfrm>
        </p:spPr>
        <p:txBody>
          <a:bodyPr>
            <a:normAutofit fontScale="25000" lnSpcReduction="20000"/>
          </a:bodyPr>
          <a:lstStyle/>
          <a:p>
            <a:endParaRPr lang="en-US" dirty="0"/>
          </a:p>
        </p:txBody>
      </p:sp>
      <p:sp>
        <p:nvSpPr>
          <p:cNvPr id="27" name="Text Placeholder 26"/>
          <p:cNvSpPr>
            <a:spLocks noGrp="1"/>
          </p:cNvSpPr>
          <p:nvPr>
            <p:ph type="body" sz="quarter" idx="56"/>
          </p:nvPr>
        </p:nvSpPr>
        <p:spPr>
          <a:xfrm>
            <a:off x="7148052" y="898176"/>
            <a:ext cx="2515092" cy="104714"/>
          </a:xfrm>
        </p:spPr>
        <p:txBody>
          <a:bodyPr>
            <a:normAutofit fontScale="85000" lnSpcReduction="20000"/>
          </a:bodyPr>
          <a:lstStyle/>
          <a:p>
            <a:endParaRPr lang="en-US" dirty="0"/>
          </a:p>
        </p:txBody>
      </p:sp>
      <p:cxnSp>
        <p:nvCxnSpPr>
          <p:cNvPr id="47" name="fold"/>
          <p:cNvCxnSpPr/>
          <p:nvPr/>
        </p:nvCxnSpPr>
        <p:spPr>
          <a:xfrm>
            <a:off x="6766560" y="0"/>
            <a:ext cx="0" cy="77724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cxnSp>
        <p:nvCxnSpPr>
          <p:cNvPr id="48" name="fold"/>
          <p:cNvCxnSpPr/>
          <p:nvPr/>
        </p:nvCxnSpPr>
        <p:spPr>
          <a:xfrm>
            <a:off x="3383280" y="0"/>
            <a:ext cx="0" cy="77724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sp>
        <p:nvSpPr>
          <p:cNvPr id="28" name="Text Placeholder 77"/>
          <p:cNvSpPr txBox="1">
            <a:spLocks/>
          </p:cNvSpPr>
          <p:nvPr/>
        </p:nvSpPr>
        <p:spPr>
          <a:xfrm>
            <a:off x="341213" y="561509"/>
            <a:ext cx="2652714" cy="263389"/>
          </a:xfrm>
          <a:prstGeom prst="rect">
            <a:avLst/>
          </a:prstGeom>
        </p:spPr>
        <p:txBody>
          <a:bodyPr vert="horz" lIns="0" tIns="0" rIns="0" bIns="0" rtlCol="0" anchor="ctr">
            <a:noAutofit/>
          </a:bodyPr>
          <a:lstStyle>
            <a:lvl1pPr marL="0" indent="0" algn="l" defTabSz="1005840" rtl="0" eaLnBrk="1" latinLnBrk="0" hangingPunct="1">
              <a:lnSpc>
                <a:spcPct val="120000"/>
              </a:lnSpc>
              <a:spcBef>
                <a:spcPts val="400"/>
              </a:spcBef>
              <a:buFont typeface="Arial" panose="020B0604020202020204" pitchFamily="34" charset="0"/>
              <a:buNone/>
              <a:defRPr sz="1200" i="1" kern="1200">
                <a:solidFill>
                  <a:schemeClr val="accent1"/>
                </a:solidFill>
                <a:latin typeface="+mj-lt"/>
                <a:ea typeface="+mn-ea"/>
                <a:cs typeface="+mn-cs"/>
              </a:defRPr>
            </a:lvl1pPr>
            <a:lvl2pPr marL="0" indent="0" algn="l" defTabSz="1005840" rtl="0" eaLnBrk="1" latinLnBrk="0" hangingPunct="1">
              <a:lnSpc>
                <a:spcPct val="90000"/>
              </a:lnSpc>
              <a:spcBef>
                <a:spcPts val="0"/>
              </a:spcBef>
              <a:buFont typeface="Arial" panose="020B0604020202020204" pitchFamily="34" charset="0"/>
              <a:buNone/>
              <a:defRPr sz="3600" kern="1200">
                <a:solidFill>
                  <a:schemeClr val="tx1"/>
                </a:solidFill>
                <a:latin typeface="+mn-lt"/>
                <a:ea typeface="+mn-ea"/>
                <a:cs typeface="+mn-cs"/>
              </a:defRPr>
            </a:lvl2pPr>
            <a:lvl3pPr marL="0" indent="0" algn="l" defTabSz="1005840" rtl="0" eaLnBrk="1" latinLnBrk="0" hangingPunct="1">
              <a:lnSpc>
                <a:spcPct val="90000"/>
              </a:lnSpc>
              <a:spcBef>
                <a:spcPts val="0"/>
              </a:spcBef>
              <a:buFont typeface="Arial" panose="020B0604020202020204" pitchFamily="34" charset="0"/>
              <a:buNone/>
              <a:defRPr sz="3600" kern="1200">
                <a:solidFill>
                  <a:schemeClr val="tx1"/>
                </a:solidFill>
                <a:latin typeface="+mn-lt"/>
                <a:ea typeface="+mn-ea"/>
                <a:cs typeface="+mn-cs"/>
              </a:defRPr>
            </a:lvl3pPr>
            <a:lvl4pPr marL="0" indent="0" algn="l" defTabSz="1005840" rtl="0" eaLnBrk="1" latinLnBrk="0" hangingPunct="1">
              <a:lnSpc>
                <a:spcPct val="90000"/>
              </a:lnSpc>
              <a:spcBef>
                <a:spcPts val="0"/>
              </a:spcBef>
              <a:buFont typeface="Arial" panose="020B0604020202020204" pitchFamily="34" charset="0"/>
              <a:buNone/>
              <a:defRPr sz="3600" kern="1200">
                <a:solidFill>
                  <a:schemeClr val="tx1"/>
                </a:solidFill>
                <a:latin typeface="+mn-lt"/>
                <a:ea typeface="+mn-ea"/>
                <a:cs typeface="+mn-cs"/>
              </a:defRPr>
            </a:lvl4pPr>
            <a:lvl5pPr marL="0" indent="0" algn="l" defTabSz="1005840" rtl="0" eaLnBrk="1" latinLnBrk="0" hangingPunct="1">
              <a:lnSpc>
                <a:spcPct val="90000"/>
              </a:lnSpc>
              <a:spcBef>
                <a:spcPts val="0"/>
              </a:spcBef>
              <a:buFont typeface="Arial" panose="020B0604020202020204" pitchFamily="34" charset="0"/>
              <a:buNone/>
              <a:defRPr sz="360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a:lstStyle>
          <a:p>
            <a:pPr algn="ctr"/>
            <a:r>
              <a:rPr lang="en-US" sz="1150" dirty="0"/>
              <a:t>Donation Range: $50 - $85</a:t>
            </a:r>
          </a:p>
        </p:txBody>
      </p:sp>
      <p:sp>
        <p:nvSpPr>
          <p:cNvPr id="29" name="Text Placeholder 115"/>
          <p:cNvSpPr txBox="1">
            <a:spLocks/>
          </p:cNvSpPr>
          <p:nvPr/>
        </p:nvSpPr>
        <p:spPr>
          <a:xfrm>
            <a:off x="341213" y="226369"/>
            <a:ext cx="2652712" cy="355830"/>
          </a:xfrm>
          <a:prstGeom prst="rect">
            <a:avLst/>
          </a:prstGeom>
        </p:spPr>
        <p:txBody>
          <a:bodyPr vert="horz" lIns="0" tIns="0" rIns="0" bIns="0" rtlCol="0" anchor="b">
            <a:noAutofit/>
          </a:bodyPr>
          <a:lstStyle>
            <a:lvl1pPr marL="0" indent="0" algn="l" defTabSz="1005840" rtl="0" eaLnBrk="1" latinLnBrk="0" hangingPunct="1">
              <a:lnSpc>
                <a:spcPct val="114000"/>
              </a:lnSpc>
              <a:spcBef>
                <a:spcPts val="800"/>
              </a:spcBef>
              <a:buFont typeface="Arial" panose="020B0604020202020204" pitchFamily="34" charset="0"/>
              <a:buNone/>
              <a:defRPr sz="2000" kern="1200">
                <a:solidFill>
                  <a:schemeClr val="accent1"/>
                </a:solidFill>
                <a:latin typeface="+mj-lt"/>
                <a:ea typeface="+mn-ea"/>
                <a:cs typeface="+mn-cs"/>
              </a:defRPr>
            </a:lvl1pPr>
            <a:lvl2pPr marL="0" indent="0" algn="l" defTabSz="1005840" rtl="0" eaLnBrk="1" latinLnBrk="0" hangingPunct="1">
              <a:lnSpc>
                <a:spcPct val="90000"/>
              </a:lnSpc>
              <a:spcBef>
                <a:spcPts val="0"/>
              </a:spcBef>
              <a:buFont typeface="Arial" panose="020B0604020202020204" pitchFamily="34" charset="0"/>
              <a:buNone/>
              <a:defRPr sz="3600" kern="1200">
                <a:solidFill>
                  <a:schemeClr val="tx1"/>
                </a:solidFill>
                <a:latin typeface="+mn-lt"/>
                <a:ea typeface="+mn-ea"/>
                <a:cs typeface="+mn-cs"/>
              </a:defRPr>
            </a:lvl2pPr>
            <a:lvl3pPr marL="0" indent="0" algn="l" defTabSz="1005840" rtl="0" eaLnBrk="1" latinLnBrk="0" hangingPunct="1">
              <a:lnSpc>
                <a:spcPct val="90000"/>
              </a:lnSpc>
              <a:spcBef>
                <a:spcPts val="0"/>
              </a:spcBef>
              <a:buFont typeface="Arial" panose="020B0604020202020204" pitchFamily="34" charset="0"/>
              <a:buNone/>
              <a:defRPr sz="3600" kern="1200">
                <a:solidFill>
                  <a:schemeClr val="tx1"/>
                </a:solidFill>
                <a:latin typeface="+mn-lt"/>
                <a:ea typeface="+mn-ea"/>
                <a:cs typeface="+mn-cs"/>
              </a:defRPr>
            </a:lvl3pPr>
            <a:lvl4pPr marL="0" indent="0" algn="l" defTabSz="1005840" rtl="0" eaLnBrk="1" latinLnBrk="0" hangingPunct="1">
              <a:lnSpc>
                <a:spcPct val="90000"/>
              </a:lnSpc>
              <a:spcBef>
                <a:spcPts val="0"/>
              </a:spcBef>
              <a:buFont typeface="Arial" panose="020B0604020202020204" pitchFamily="34" charset="0"/>
              <a:buNone/>
              <a:defRPr sz="3600" kern="1200">
                <a:solidFill>
                  <a:schemeClr val="tx1"/>
                </a:solidFill>
                <a:latin typeface="+mn-lt"/>
                <a:ea typeface="+mn-ea"/>
                <a:cs typeface="+mn-cs"/>
              </a:defRPr>
            </a:lvl4pPr>
            <a:lvl5pPr marL="0" indent="0" algn="l" defTabSz="1005840" rtl="0" eaLnBrk="1" latinLnBrk="0" hangingPunct="1">
              <a:lnSpc>
                <a:spcPct val="90000"/>
              </a:lnSpc>
              <a:spcBef>
                <a:spcPts val="0"/>
              </a:spcBef>
              <a:buFont typeface="Arial" panose="020B0604020202020204" pitchFamily="34" charset="0"/>
              <a:buNone/>
              <a:defRPr sz="360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a:lstStyle>
          <a:p>
            <a:r>
              <a:rPr lang="en-US" sz="1400" b="1" dirty="0">
                <a:solidFill>
                  <a:schemeClr val="tx1">
                    <a:lumMod val="75000"/>
                    <a:lumOff val="25000"/>
                  </a:schemeClr>
                </a:solidFill>
              </a:rPr>
              <a:t>Youth Events</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8500" y="2352576"/>
            <a:ext cx="2652713" cy="92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2" name="Text Placeholder 77"/>
          <p:cNvSpPr txBox="1">
            <a:spLocks/>
          </p:cNvSpPr>
          <p:nvPr/>
        </p:nvSpPr>
        <p:spPr>
          <a:xfrm>
            <a:off x="341213" y="2360859"/>
            <a:ext cx="2652714" cy="255393"/>
          </a:xfrm>
          <a:prstGeom prst="rect">
            <a:avLst/>
          </a:prstGeom>
        </p:spPr>
        <p:txBody>
          <a:bodyPr vert="horz" lIns="0" tIns="0" rIns="0" bIns="0" rtlCol="0" anchor="ctr">
            <a:noAutofit/>
          </a:bodyPr>
          <a:lstStyle>
            <a:lvl1pPr marL="0" indent="0" algn="l" defTabSz="1005840" rtl="0" eaLnBrk="1" latinLnBrk="0" hangingPunct="1">
              <a:lnSpc>
                <a:spcPct val="120000"/>
              </a:lnSpc>
              <a:spcBef>
                <a:spcPts val="400"/>
              </a:spcBef>
              <a:buFont typeface="Arial" panose="020B0604020202020204" pitchFamily="34" charset="0"/>
              <a:buNone/>
              <a:defRPr sz="1200" i="1" kern="1200">
                <a:solidFill>
                  <a:schemeClr val="accent1"/>
                </a:solidFill>
                <a:latin typeface="+mj-lt"/>
                <a:ea typeface="+mn-ea"/>
                <a:cs typeface="+mn-cs"/>
              </a:defRPr>
            </a:lvl1pPr>
            <a:lvl2pPr marL="0" indent="0" algn="l" defTabSz="1005840" rtl="0" eaLnBrk="1" latinLnBrk="0" hangingPunct="1">
              <a:lnSpc>
                <a:spcPct val="90000"/>
              </a:lnSpc>
              <a:spcBef>
                <a:spcPts val="0"/>
              </a:spcBef>
              <a:buFont typeface="Arial" panose="020B0604020202020204" pitchFamily="34" charset="0"/>
              <a:buNone/>
              <a:defRPr sz="3600" kern="1200">
                <a:solidFill>
                  <a:schemeClr val="tx1"/>
                </a:solidFill>
                <a:latin typeface="+mn-lt"/>
                <a:ea typeface="+mn-ea"/>
                <a:cs typeface="+mn-cs"/>
              </a:defRPr>
            </a:lvl2pPr>
            <a:lvl3pPr marL="0" indent="0" algn="l" defTabSz="1005840" rtl="0" eaLnBrk="1" latinLnBrk="0" hangingPunct="1">
              <a:lnSpc>
                <a:spcPct val="90000"/>
              </a:lnSpc>
              <a:spcBef>
                <a:spcPts val="0"/>
              </a:spcBef>
              <a:buFont typeface="Arial" panose="020B0604020202020204" pitchFamily="34" charset="0"/>
              <a:buNone/>
              <a:defRPr sz="3600" kern="1200">
                <a:solidFill>
                  <a:schemeClr val="tx1"/>
                </a:solidFill>
                <a:latin typeface="+mn-lt"/>
                <a:ea typeface="+mn-ea"/>
                <a:cs typeface="+mn-cs"/>
              </a:defRPr>
            </a:lvl3pPr>
            <a:lvl4pPr marL="0" indent="0" algn="l" defTabSz="1005840" rtl="0" eaLnBrk="1" latinLnBrk="0" hangingPunct="1">
              <a:lnSpc>
                <a:spcPct val="90000"/>
              </a:lnSpc>
              <a:spcBef>
                <a:spcPts val="0"/>
              </a:spcBef>
              <a:buFont typeface="Arial" panose="020B0604020202020204" pitchFamily="34" charset="0"/>
              <a:buNone/>
              <a:defRPr sz="3600" kern="1200">
                <a:solidFill>
                  <a:schemeClr val="tx1"/>
                </a:solidFill>
                <a:latin typeface="+mn-lt"/>
                <a:ea typeface="+mn-ea"/>
                <a:cs typeface="+mn-cs"/>
              </a:defRPr>
            </a:lvl4pPr>
            <a:lvl5pPr marL="0" indent="0" algn="l" defTabSz="1005840" rtl="0" eaLnBrk="1" latinLnBrk="0" hangingPunct="1">
              <a:lnSpc>
                <a:spcPct val="90000"/>
              </a:lnSpc>
              <a:spcBef>
                <a:spcPts val="0"/>
              </a:spcBef>
              <a:buFont typeface="Arial" panose="020B0604020202020204" pitchFamily="34" charset="0"/>
              <a:buNone/>
              <a:defRPr sz="360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a:lstStyle>
          <a:p>
            <a:pPr algn="ctr"/>
            <a:r>
              <a:rPr lang="en-US" sz="1150" dirty="0"/>
              <a:t>Suggested Donation: $200</a:t>
            </a:r>
          </a:p>
        </p:txBody>
      </p:sp>
      <p:sp>
        <p:nvSpPr>
          <p:cNvPr id="33" name="Text Placeholder 117"/>
          <p:cNvSpPr txBox="1">
            <a:spLocks/>
          </p:cNvSpPr>
          <p:nvPr/>
        </p:nvSpPr>
        <p:spPr>
          <a:xfrm>
            <a:off x="1759550" y="2660802"/>
            <a:ext cx="1508434" cy="1253655"/>
          </a:xfrm>
          <a:prstGeom prst="rect">
            <a:avLst/>
          </a:prstGeom>
        </p:spPr>
        <p:txBody>
          <a:bodyPr vert="horz" lIns="0" tIns="0" rIns="0" bIns="0" rtlCol="0" anchor="t">
            <a:noAutofit/>
          </a:bodyPr>
          <a:lstStyle>
            <a:lvl1pPr marL="182880" indent="-182880" algn="l" defTabSz="1005840" rtl="0" eaLnBrk="1" latinLnBrk="0" hangingPunct="1">
              <a:lnSpc>
                <a:spcPct val="100000"/>
              </a:lnSpc>
              <a:spcBef>
                <a:spcPts val="600"/>
              </a:spcBef>
              <a:spcAft>
                <a:spcPts val="0"/>
              </a:spcAft>
              <a:buFont typeface="Arial" panose="020B0604020202020204" pitchFamily="34" charset="0"/>
              <a:buChar char="•"/>
              <a:defRPr sz="1000" kern="1200">
                <a:solidFill>
                  <a:schemeClr val="tx2"/>
                </a:solidFill>
                <a:latin typeface="+mn-lt"/>
                <a:ea typeface="+mn-ea"/>
                <a:cs typeface="+mn-cs"/>
              </a:defRPr>
            </a:lvl1pPr>
            <a:lvl2pPr marL="182880" indent="-182880" algn="l" defTabSz="1005840" rtl="0" eaLnBrk="1" latinLnBrk="0" hangingPunct="1">
              <a:lnSpc>
                <a:spcPct val="100000"/>
              </a:lnSpc>
              <a:spcBef>
                <a:spcPts val="600"/>
              </a:spcBef>
              <a:spcAft>
                <a:spcPts val="0"/>
              </a:spcAft>
              <a:buFont typeface="Arial" panose="020B0604020202020204" pitchFamily="34" charset="0"/>
              <a:buChar char="•"/>
              <a:defRPr sz="900" kern="1200">
                <a:solidFill>
                  <a:schemeClr val="tx1"/>
                </a:solidFill>
                <a:latin typeface="+mn-lt"/>
                <a:ea typeface="+mn-ea"/>
                <a:cs typeface="+mn-cs"/>
              </a:defRPr>
            </a:lvl2pPr>
            <a:lvl3pPr marL="182880" indent="-182880" algn="l" defTabSz="1005840" rtl="0" eaLnBrk="1" latinLnBrk="0" hangingPunct="1">
              <a:lnSpc>
                <a:spcPct val="100000"/>
              </a:lnSpc>
              <a:spcBef>
                <a:spcPts val="600"/>
              </a:spcBef>
              <a:spcAft>
                <a:spcPts val="0"/>
              </a:spcAft>
              <a:buFont typeface="Arial" panose="020B0604020202020204" pitchFamily="34" charset="0"/>
              <a:buChar char="•"/>
              <a:defRPr sz="900" kern="1200">
                <a:solidFill>
                  <a:schemeClr val="tx1"/>
                </a:solidFill>
                <a:latin typeface="+mn-lt"/>
                <a:ea typeface="+mn-ea"/>
                <a:cs typeface="+mn-cs"/>
              </a:defRPr>
            </a:lvl3pPr>
            <a:lvl4pPr marL="182880" indent="-182880" algn="l" defTabSz="1005840" rtl="0" eaLnBrk="1" latinLnBrk="0" hangingPunct="1">
              <a:lnSpc>
                <a:spcPct val="100000"/>
              </a:lnSpc>
              <a:spcBef>
                <a:spcPts val="600"/>
              </a:spcBef>
              <a:spcAft>
                <a:spcPts val="0"/>
              </a:spcAft>
              <a:buFont typeface="Arial" panose="020B0604020202020204" pitchFamily="34" charset="0"/>
              <a:buChar char="•"/>
              <a:defRPr sz="900" kern="1200">
                <a:solidFill>
                  <a:schemeClr val="tx1"/>
                </a:solidFill>
                <a:latin typeface="+mn-lt"/>
                <a:ea typeface="+mn-ea"/>
                <a:cs typeface="+mn-cs"/>
              </a:defRPr>
            </a:lvl4pPr>
            <a:lvl5pPr marL="182880" indent="-182880" algn="l" defTabSz="1005840" rtl="0" eaLnBrk="1" latinLnBrk="0" hangingPunct="1">
              <a:lnSpc>
                <a:spcPct val="100000"/>
              </a:lnSpc>
              <a:spcBef>
                <a:spcPts val="600"/>
              </a:spcBef>
              <a:spcAft>
                <a:spcPts val="0"/>
              </a:spcAft>
              <a:buFont typeface="Arial" panose="020B0604020202020204" pitchFamily="34" charset="0"/>
              <a:buChar char="•"/>
              <a:defRPr sz="900" kern="1200">
                <a:solidFill>
                  <a:schemeClr val="tx1"/>
                </a:solidFill>
                <a:latin typeface="+mn-lt"/>
                <a:ea typeface="+mn-ea"/>
                <a:cs typeface="+mn-cs"/>
              </a:defRPr>
            </a:lvl5pPr>
            <a:lvl6pPr marL="182880" indent="-182880" algn="l" defTabSz="1005840" rtl="0" eaLnBrk="1" latinLnBrk="0" hangingPunct="1">
              <a:lnSpc>
                <a:spcPct val="100000"/>
              </a:lnSpc>
              <a:spcBef>
                <a:spcPts val="600"/>
              </a:spcBef>
              <a:spcAft>
                <a:spcPts val="0"/>
              </a:spcAft>
              <a:buFont typeface="Arial" panose="020B0604020202020204" pitchFamily="34" charset="0"/>
              <a:buChar char="•"/>
              <a:defRPr sz="900" kern="1200">
                <a:solidFill>
                  <a:schemeClr val="tx1"/>
                </a:solidFill>
                <a:latin typeface="+mn-lt"/>
                <a:ea typeface="+mn-ea"/>
                <a:cs typeface="+mn-cs"/>
              </a:defRPr>
            </a:lvl6pPr>
            <a:lvl7pPr marL="182880" indent="-182880" algn="l" defTabSz="1005840" rtl="0" eaLnBrk="1" latinLnBrk="0" hangingPunct="1">
              <a:lnSpc>
                <a:spcPct val="100000"/>
              </a:lnSpc>
              <a:spcBef>
                <a:spcPts val="600"/>
              </a:spcBef>
              <a:spcAft>
                <a:spcPts val="0"/>
              </a:spcAft>
              <a:buFont typeface="Arial" panose="020B0604020202020204" pitchFamily="34" charset="0"/>
              <a:buChar char="•"/>
              <a:defRPr sz="900" kern="1200">
                <a:solidFill>
                  <a:schemeClr val="tx1"/>
                </a:solidFill>
                <a:latin typeface="+mn-lt"/>
                <a:ea typeface="+mn-ea"/>
                <a:cs typeface="+mn-cs"/>
              </a:defRPr>
            </a:lvl7pPr>
            <a:lvl8pPr marL="182880" indent="-182880" algn="l" defTabSz="1005840" rtl="0" eaLnBrk="1" latinLnBrk="0" hangingPunct="1">
              <a:lnSpc>
                <a:spcPct val="100000"/>
              </a:lnSpc>
              <a:spcBef>
                <a:spcPts val="600"/>
              </a:spcBef>
              <a:spcAft>
                <a:spcPts val="0"/>
              </a:spcAft>
              <a:buFont typeface="Arial" panose="020B0604020202020204" pitchFamily="34" charset="0"/>
              <a:buChar char="•"/>
              <a:defRPr sz="900" kern="1200">
                <a:solidFill>
                  <a:schemeClr val="tx1"/>
                </a:solidFill>
                <a:latin typeface="+mn-lt"/>
                <a:ea typeface="+mn-ea"/>
                <a:cs typeface="+mn-cs"/>
              </a:defRPr>
            </a:lvl8pPr>
            <a:lvl9pPr marL="182880" indent="-182880" algn="l" defTabSz="1005840" rtl="0" eaLnBrk="1" latinLnBrk="0" hangingPunct="1">
              <a:lnSpc>
                <a:spcPct val="100000"/>
              </a:lnSpc>
              <a:spcBef>
                <a:spcPts val="600"/>
              </a:spcBef>
              <a:spcAft>
                <a:spcPts val="0"/>
              </a:spcAft>
              <a:buFont typeface="Arial" panose="020B0604020202020204" pitchFamily="34" charset="0"/>
              <a:buChar char="•"/>
              <a:defRPr sz="900" kern="1200">
                <a:solidFill>
                  <a:schemeClr val="tx1"/>
                </a:solidFill>
                <a:latin typeface="+mn-lt"/>
                <a:ea typeface="+mn-ea"/>
                <a:cs typeface="+mn-cs"/>
              </a:defRPr>
            </a:lvl9pPr>
          </a:lstStyle>
          <a:p>
            <a:pPr marL="0" indent="0">
              <a:buFont typeface="Arial" panose="020B0604020202020204" pitchFamily="34" charset="0"/>
              <a:buNone/>
            </a:pPr>
            <a:r>
              <a:rPr lang="en-US" dirty="0">
                <a:solidFill>
                  <a:schemeClr val="tx1">
                    <a:lumMod val="75000"/>
                    <a:lumOff val="25000"/>
                  </a:schemeClr>
                </a:solidFill>
              </a:rPr>
              <a:t>A donation of $200 will pay for one of the annual flower baskets and its required maintenance for the downtown beautification project. All donations are appreciated</a:t>
            </a:r>
            <a:r>
              <a:rPr lang="en-US" dirty="0"/>
              <a:t>. </a:t>
            </a:r>
          </a:p>
        </p:txBody>
      </p:sp>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5224" y="2660802"/>
            <a:ext cx="1432346" cy="1197140"/>
          </a:xfrm>
          <a:prstGeom prst="rect">
            <a:avLst/>
          </a:prstGeom>
          <a:noFill/>
          <a:ln w="28575">
            <a:solidFill>
              <a:schemeClr val="accent1"/>
            </a:solidFill>
            <a:miter lim="800000"/>
            <a:headEnd/>
            <a:tailEnd/>
          </a:ln>
          <a:extLst>
            <a:ext uri="{909E8E84-426E-40DD-AFC4-6F175D3DCCD1}">
              <a14:hiddenFill xmlns:a14="http://schemas.microsoft.com/office/drawing/2010/main">
                <a:solidFill>
                  <a:schemeClr val="accent1"/>
                </a:solidFill>
              </a14:hiddenFill>
            </a:ext>
          </a:extLst>
        </p:spPr>
      </p:pic>
      <p:sp>
        <p:nvSpPr>
          <p:cNvPr id="37" name="Text Placeholder 115"/>
          <p:cNvSpPr>
            <a:spLocks noGrp="1"/>
          </p:cNvSpPr>
          <p:nvPr>
            <p:ph type="body" sz="quarter" idx="20"/>
          </p:nvPr>
        </p:nvSpPr>
        <p:spPr>
          <a:xfrm>
            <a:off x="227015" y="4006611"/>
            <a:ext cx="2969157" cy="208346"/>
          </a:xfrm>
        </p:spPr>
        <p:txBody>
          <a:bodyPr/>
          <a:lstStyle/>
          <a:p>
            <a:pPr algn="ctr"/>
            <a:r>
              <a:rPr lang="en-US" sz="1400" b="1" dirty="0">
                <a:solidFill>
                  <a:schemeClr val="tx1">
                    <a:lumMod val="65000"/>
                    <a:lumOff val="35000"/>
                  </a:schemeClr>
                </a:solidFill>
              </a:rPr>
              <a:t>Memorial Plaques</a:t>
            </a:r>
          </a:p>
        </p:txBody>
      </p:sp>
      <p:sp>
        <p:nvSpPr>
          <p:cNvPr id="38" name="Text Placeholder 77"/>
          <p:cNvSpPr txBox="1">
            <a:spLocks/>
          </p:cNvSpPr>
          <p:nvPr/>
        </p:nvSpPr>
        <p:spPr>
          <a:xfrm>
            <a:off x="341213" y="4245495"/>
            <a:ext cx="2652714" cy="255393"/>
          </a:xfrm>
          <a:prstGeom prst="rect">
            <a:avLst/>
          </a:prstGeom>
        </p:spPr>
        <p:txBody>
          <a:bodyPr vert="horz" lIns="0" tIns="0" rIns="0" bIns="0" rtlCol="0" anchor="ctr">
            <a:noAutofit/>
          </a:bodyPr>
          <a:lstStyle>
            <a:lvl1pPr marL="0" indent="0" algn="l" defTabSz="1005840" rtl="0" eaLnBrk="1" latinLnBrk="0" hangingPunct="1">
              <a:lnSpc>
                <a:spcPct val="120000"/>
              </a:lnSpc>
              <a:spcBef>
                <a:spcPts val="400"/>
              </a:spcBef>
              <a:buFont typeface="Arial" panose="020B0604020202020204" pitchFamily="34" charset="0"/>
              <a:buNone/>
              <a:defRPr sz="1200" i="1" kern="1200">
                <a:solidFill>
                  <a:schemeClr val="accent1"/>
                </a:solidFill>
                <a:latin typeface="+mj-lt"/>
                <a:ea typeface="+mn-ea"/>
                <a:cs typeface="+mn-cs"/>
              </a:defRPr>
            </a:lvl1pPr>
            <a:lvl2pPr marL="0" indent="0" algn="l" defTabSz="1005840" rtl="0" eaLnBrk="1" latinLnBrk="0" hangingPunct="1">
              <a:lnSpc>
                <a:spcPct val="90000"/>
              </a:lnSpc>
              <a:spcBef>
                <a:spcPts val="0"/>
              </a:spcBef>
              <a:buFont typeface="Arial" panose="020B0604020202020204" pitchFamily="34" charset="0"/>
              <a:buNone/>
              <a:defRPr sz="3600" kern="1200">
                <a:solidFill>
                  <a:schemeClr val="tx1"/>
                </a:solidFill>
                <a:latin typeface="+mn-lt"/>
                <a:ea typeface="+mn-ea"/>
                <a:cs typeface="+mn-cs"/>
              </a:defRPr>
            </a:lvl2pPr>
            <a:lvl3pPr marL="0" indent="0" algn="l" defTabSz="1005840" rtl="0" eaLnBrk="1" latinLnBrk="0" hangingPunct="1">
              <a:lnSpc>
                <a:spcPct val="90000"/>
              </a:lnSpc>
              <a:spcBef>
                <a:spcPts val="0"/>
              </a:spcBef>
              <a:buFont typeface="Arial" panose="020B0604020202020204" pitchFamily="34" charset="0"/>
              <a:buNone/>
              <a:defRPr sz="3600" kern="1200">
                <a:solidFill>
                  <a:schemeClr val="tx1"/>
                </a:solidFill>
                <a:latin typeface="+mn-lt"/>
                <a:ea typeface="+mn-ea"/>
                <a:cs typeface="+mn-cs"/>
              </a:defRPr>
            </a:lvl3pPr>
            <a:lvl4pPr marL="0" indent="0" algn="l" defTabSz="1005840" rtl="0" eaLnBrk="1" latinLnBrk="0" hangingPunct="1">
              <a:lnSpc>
                <a:spcPct val="90000"/>
              </a:lnSpc>
              <a:spcBef>
                <a:spcPts val="0"/>
              </a:spcBef>
              <a:buFont typeface="Arial" panose="020B0604020202020204" pitchFamily="34" charset="0"/>
              <a:buNone/>
              <a:defRPr sz="3600" kern="1200">
                <a:solidFill>
                  <a:schemeClr val="tx1"/>
                </a:solidFill>
                <a:latin typeface="+mn-lt"/>
                <a:ea typeface="+mn-ea"/>
                <a:cs typeface="+mn-cs"/>
              </a:defRPr>
            </a:lvl4pPr>
            <a:lvl5pPr marL="0" indent="0" algn="l" defTabSz="1005840" rtl="0" eaLnBrk="1" latinLnBrk="0" hangingPunct="1">
              <a:lnSpc>
                <a:spcPct val="90000"/>
              </a:lnSpc>
              <a:spcBef>
                <a:spcPts val="0"/>
              </a:spcBef>
              <a:buFont typeface="Arial" panose="020B0604020202020204" pitchFamily="34" charset="0"/>
              <a:buNone/>
              <a:defRPr sz="360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a:lstStyle>
          <a:p>
            <a:pPr algn="ctr"/>
            <a:r>
              <a:rPr lang="en-US" sz="1150" dirty="0"/>
              <a:t>$1000 Donation</a:t>
            </a:r>
          </a:p>
        </p:txBody>
      </p:sp>
      <p:pic>
        <p:nvPicPr>
          <p:cNvPr id="3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237" y="4199458"/>
            <a:ext cx="2652713" cy="92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0" name="Text Placeholder 117"/>
          <p:cNvSpPr txBox="1">
            <a:spLocks/>
          </p:cNvSpPr>
          <p:nvPr/>
        </p:nvSpPr>
        <p:spPr>
          <a:xfrm>
            <a:off x="334206" y="4484892"/>
            <a:ext cx="2850689" cy="506620"/>
          </a:xfrm>
          <a:prstGeom prst="rect">
            <a:avLst/>
          </a:prstGeom>
        </p:spPr>
        <p:txBody>
          <a:bodyPr vert="horz" lIns="0" tIns="0" rIns="0" bIns="0" rtlCol="0" anchor="t">
            <a:noAutofit/>
          </a:bodyPr>
          <a:lstStyle>
            <a:lvl1pPr marL="182880" indent="-182880" algn="l" defTabSz="1005840" rtl="0" eaLnBrk="1" latinLnBrk="0" hangingPunct="1">
              <a:lnSpc>
                <a:spcPct val="100000"/>
              </a:lnSpc>
              <a:spcBef>
                <a:spcPts val="600"/>
              </a:spcBef>
              <a:spcAft>
                <a:spcPts val="0"/>
              </a:spcAft>
              <a:buFont typeface="Arial" panose="020B0604020202020204" pitchFamily="34" charset="0"/>
              <a:buChar char="•"/>
              <a:defRPr sz="1000" kern="1200">
                <a:solidFill>
                  <a:schemeClr val="tx2"/>
                </a:solidFill>
                <a:latin typeface="+mn-lt"/>
                <a:ea typeface="+mn-ea"/>
                <a:cs typeface="+mn-cs"/>
              </a:defRPr>
            </a:lvl1pPr>
            <a:lvl2pPr marL="182880" indent="-182880" algn="l" defTabSz="1005840" rtl="0" eaLnBrk="1" latinLnBrk="0" hangingPunct="1">
              <a:lnSpc>
                <a:spcPct val="100000"/>
              </a:lnSpc>
              <a:spcBef>
                <a:spcPts val="600"/>
              </a:spcBef>
              <a:spcAft>
                <a:spcPts val="0"/>
              </a:spcAft>
              <a:buFont typeface="Arial" panose="020B0604020202020204" pitchFamily="34" charset="0"/>
              <a:buChar char="•"/>
              <a:defRPr sz="900" kern="1200">
                <a:solidFill>
                  <a:schemeClr val="tx1"/>
                </a:solidFill>
                <a:latin typeface="+mn-lt"/>
                <a:ea typeface="+mn-ea"/>
                <a:cs typeface="+mn-cs"/>
              </a:defRPr>
            </a:lvl2pPr>
            <a:lvl3pPr marL="182880" indent="-182880" algn="l" defTabSz="1005840" rtl="0" eaLnBrk="1" latinLnBrk="0" hangingPunct="1">
              <a:lnSpc>
                <a:spcPct val="100000"/>
              </a:lnSpc>
              <a:spcBef>
                <a:spcPts val="600"/>
              </a:spcBef>
              <a:spcAft>
                <a:spcPts val="0"/>
              </a:spcAft>
              <a:buFont typeface="Arial" panose="020B0604020202020204" pitchFamily="34" charset="0"/>
              <a:buChar char="•"/>
              <a:defRPr sz="900" kern="1200">
                <a:solidFill>
                  <a:schemeClr val="tx1"/>
                </a:solidFill>
                <a:latin typeface="+mn-lt"/>
                <a:ea typeface="+mn-ea"/>
                <a:cs typeface="+mn-cs"/>
              </a:defRPr>
            </a:lvl3pPr>
            <a:lvl4pPr marL="182880" indent="-182880" algn="l" defTabSz="1005840" rtl="0" eaLnBrk="1" latinLnBrk="0" hangingPunct="1">
              <a:lnSpc>
                <a:spcPct val="100000"/>
              </a:lnSpc>
              <a:spcBef>
                <a:spcPts val="600"/>
              </a:spcBef>
              <a:spcAft>
                <a:spcPts val="0"/>
              </a:spcAft>
              <a:buFont typeface="Arial" panose="020B0604020202020204" pitchFamily="34" charset="0"/>
              <a:buChar char="•"/>
              <a:defRPr sz="900" kern="1200">
                <a:solidFill>
                  <a:schemeClr val="tx1"/>
                </a:solidFill>
                <a:latin typeface="+mn-lt"/>
                <a:ea typeface="+mn-ea"/>
                <a:cs typeface="+mn-cs"/>
              </a:defRPr>
            </a:lvl4pPr>
            <a:lvl5pPr marL="182880" indent="-182880" algn="l" defTabSz="1005840" rtl="0" eaLnBrk="1" latinLnBrk="0" hangingPunct="1">
              <a:lnSpc>
                <a:spcPct val="100000"/>
              </a:lnSpc>
              <a:spcBef>
                <a:spcPts val="600"/>
              </a:spcBef>
              <a:spcAft>
                <a:spcPts val="0"/>
              </a:spcAft>
              <a:buFont typeface="Arial" panose="020B0604020202020204" pitchFamily="34" charset="0"/>
              <a:buChar char="•"/>
              <a:defRPr sz="900" kern="1200">
                <a:solidFill>
                  <a:schemeClr val="tx1"/>
                </a:solidFill>
                <a:latin typeface="+mn-lt"/>
                <a:ea typeface="+mn-ea"/>
                <a:cs typeface="+mn-cs"/>
              </a:defRPr>
            </a:lvl5pPr>
            <a:lvl6pPr marL="182880" indent="-182880" algn="l" defTabSz="1005840" rtl="0" eaLnBrk="1" latinLnBrk="0" hangingPunct="1">
              <a:lnSpc>
                <a:spcPct val="100000"/>
              </a:lnSpc>
              <a:spcBef>
                <a:spcPts val="600"/>
              </a:spcBef>
              <a:spcAft>
                <a:spcPts val="0"/>
              </a:spcAft>
              <a:buFont typeface="Arial" panose="020B0604020202020204" pitchFamily="34" charset="0"/>
              <a:buChar char="•"/>
              <a:defRPr sz="900" kern="1200">
                <a:solidFill>
                  <a:schemeClr val="tx1"/>
                </a:solidFill>
                <a:latin typeface="+mn-lt"/>
                <a:ea typeface="+mn-ea"/>
                <a:cs typeface="+mn-cs"/>
              </a:defRPr>
            </a:lvl6pPr>
            <a:lvl7pPr marL="182880" indent="-182880" algn="l" defTabSz="1005840" rtl="0" eaLnBrk="1" latinLnBrk="0" hangingPunct="1">
              <a:lnSpc>
                <a:spcPct val="100000"/>
              </a:lnSpc>
              <a:spcBef>
                <a:spcPts val="600"/>
              </a:spcBef>
              <a:spcAft>
                <a:spcPts val="0"/>
              </a:spcAft>
              <a:buFont typeface="Arial" panose="020B0604020202020204" pitchFamily="34" charset="0"/>
              <a:buChar char="•"/>
              <a:defRPr sz="900" kern="1200">
                <a:solidFill>
                  <a:schemeClr val="tx1"/>
                </a:solidFill>
                <a:latin typeface="+mn-lt"/>
                <a:ea typeface="+mn-ea"/>
                <a:cs typeface="+mn-cs"/>
              </a:defRPr>
            </a:lvl7pPr>
            <a:lvl8pPr marL="182880" indent="-182880" algn="l" defTabSz="1005840" rtl="0" eaLnBrk="1" latinLnBrk="0" hangingPunct="1">
              <a:lnSpc>
                <a:spcPct val="100000"/>
              </a:lnSpc>
              <a:spcBef>
                <a:spcPts val="600"/>
              </a:spcBef>
              <a:spcAft>
                <a:spcPts val="0"/>
              </a:spcAft>
              <a:buFont typeface="Arial" panose="020B0604020202020204" pitchFamily="34" charset="0"/>
              <a:buChar char="•"/>
              <a:defRPr sz="900" kern="1200">
                <a:solidFill>
                  <a:schemeClr val="tx1"/>
                </a:solidFill>
                <a:latin typeface="+mn-lt"/>
                <a:ea typeface="+mn-ea"/>
                <a:cs typeface="+mn-cs"/>
              </a:defRPr>
            </a:lvl8pPr>
            <a:lvl9pPr marL="182880" indent="-182880" algn="l" defTabSz="1005840" rtl="0" eaLnBrk="1" latinLnBrk="0" hangingPunct="1">
              <a:lnSpc>
                <a:spcPct val="100000"/>
              </a:lnSpc>
              <a:spcBef>
                <a:spcPts val="600"/>
              </a:spcBef>
              <a:spcAft>
                <a:spcPts val="0"/>
              </a:spcAft>
              <a:buFont typeface="Arial" panose="020B0604020202020204" pitchFamily="34" charset="0"/>
              <a:buChar char="•"/>
              <a:defRPr sz="900" kern="1200">
                <a:solidFill>
                  <a:schemeClr val="tx1"/>
                </a:solidFill>
                <a:latin typeface="+mn-lt"/>
                <a:ea typeface="+mn-ea"/>
                <a:cs typeface="+mn-cs"/>
              </a:defRPr>
            </a:lvl9pPr>
          </a:lstStyle>
          <a:p>
            <a:pPr marL="0" indent="0">
              <a:buFont typeface="Arial" panose="020B0604020202020204" pitchFamily="34" charset="0"/>
              <a:buNone/>
            </a:pPr>
            <a:r>
              <a:rPr lang="en-US" dirty="0">
                <a:solidFill>
                  <a:schemeClr val="tx1">
                    <a:lumMod val="75000"/>
                    <a:lumOff val="25000"/>
                  </a:schemeClr>
                </a:solidFill>
              </a:rPr>
              <a:t>Plaques in memory of loved ones. The locations are to be approved the Parks Department.  This is for a bronze plaque (the City does not replace stolen or damaged plaques)</a:t>
            </a:r>
          </a:p>
        </p:txBody>
      </p:sp>
      <p:sp>
        <p:nvSpPr>
          <p:cNvPr id="41" name="Text Placeholder 115"/>
          <p:cNvSpPr>
            <a:spLocks noGrp="1"/>
          </p:cNvSpPr>
          <p:nvPr>
            <p:ph type="body" sz="quarter" idx="20"/>
          </p:nvPr>
        </p:nvSpPr>
        <p:spPr>
          <a:xfrm>
            <a:off x="157755" y="5159694"/>
            <a:ext cx="2969157" cy="208346"/>
          </a:xfrm>
        </p:spPr>
        <p:txBody>
          <a:bodyPr/>
          <a:lstStyle/>
          <a:p>
            <a:pPr algn="ctr"/>
            <a:r>
              <a:rPr lang="en-US" sz="1400" b="1" dirty="0">
                <a:solidFill>
                  <a:schemeClr val="tx1">
                    <a:lumMod val="75000"/>
                    <a:lumOff val="25000"/>
                  </a:schemeClr>
                </a:solidFill>
              </a:rPr>
              <a:t>Park Bench</a:t>
            </a:r>
          </a:p>
        </p:txBody>
      </p:sp>
      <p:pic>
        <p:nvPicPr>
          <p:cNvPr id="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4207" y="5322002"/>
            <a:ext cx="2652713" cy="92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3" name="Text Placeholder 77"/>
          <p:cNvSpPr txBox="1">
            <a:spLocks/>
          </p:cNvSpPr>
          <p:nvPr/>
        </p:nvSpPr>
        <p:spPr>
          <a:xfrm>
            <a:off x="334206" y="5368040"/>
            <a:ext cx="2652714" cy="255393"/>
          </a:xfrm>
          <a:prstGeom prst="rect">
            <a:avLst/>
          </a:prstGeom>
        </p:spPr>
        <p:txBody>
          <a:bodyPr vert="horz" lIns="0" tIns="0" rIns="0" bIns="0" rtlCol="0" anchor="ctr">
            <a:noAutofit/>
          </a:bodyPr>
          <a:lstStyle>
            <a:lvl1pPr marL="0" indent="0" algn="l" defTabSz="1005840" rtl="0" eaLnBrk="1" latinLnBrk="0" hangingPunct="1">
              <a:lnSpc>
                <a:spcPct val="120000"/>
              </a:lnSpc>
              <a:spcBef>
                <a:spcPts val="400"/>
              </a:spcBef>
              <a:buFont typeface="Arial" panose="020B0604020202020204" pitchFamily="34" charset="0"/>
              <a:buNone/>
              <a:defRPr sz="1200" i="1" kern="1200">
                <a:solidFill>
                  <a:schemeClr val="accent1"/>
                </a:solidFill>
                <a:latin typeface="+mj-lt"/>
                <a:ea typeface="+mn-ea"/>
                <a:cs typeface="+mn-cs"/>
              </a:defRPr>
            </a:lvl1pPr>
            <a:lvl2pPr marL="0" indent="0" algn="l" defTabSz="1005840" rtl="0" eaLnBrk="1" latinLnBrk="0" hangingPunct="1">
              <a:lnSpc>
                <a:spcPct val="90000"/>
              </a:lnSpc>
              <a:spcBef>
                <a:spcPts val="0"/>
              </a:spcBef>
              <a:buFont typeface="Arial" panose="020B0604020202020204" pitchFamily="34" charset="0"/>
              <a:buNone/>
              <a:defRPr sz="3600" kern="1200">
                <a:solidFill>
                  <a:schemeClr val="tx1"/>
                </a:solidFill>
                <a:latin typeface="+mn-lt"/>
                <a:ea typeface="+mn-ea"/>
                <a:cs typeface="+mn-cs"/>
              </a:defRPr>
            </a:lvl2pPr>
            <a:lvl3pPr marL="0" indent="0" algn="l" defTabSz="1005840" rtl="0" eaLnBrk="1" latinLnBrk="0" hangingPunct="1">
              <a:lnSpc>
                <a:spcPct val="90000"/>
              </a:lnSpc>
              <a:spcBef>
                <a:spcPts val="0"/>
              </a:spcBef>
              <a:buFont typeface="Arial" panose="020B0604020202020204" pitchFamily="34" charset="0"/>
              <a:buNone/>
              <a:defRPr sz="3600" kern="1200">
                <a:solidFill>
                  <a:schemeClr val="tx1"/>
                </a:solidFill>
                <a:latin typeface="+mn-lt"/>
                <a:ea typeface="+mn-ea"/>
                <a:cs typeface="+mn-cs"/>
              </a:defRPr>
            </a:lvl3pPr>
            <a:lvl4pPr marL="0" indent="0" algn="l" defTabSz="1005840" rtl="0" eaLnBrk="1" latinLnBrk="0" hangingPunct="1">
              <a:lnSpc>
                <a:spcPct val="90000"/>
              </a:lnSpc>
              <a:spcBef>
                <a:spcPts val="0"/>
              </a:spcBef>
              <a:buFont typeface="Arial" panose="020B0604020202020204" pitchFamily="34" charset="0"/>
              <a:buNone/>
              <a:defRPr sz="3600" kern="1200">
                <a:solidFill>
                  <a:schemeClr val="tx1"/>
                </a:solidFill>
                <a:latin typeface="+mn-lt"/>
                <a:ea typeface="+mn-ea"/>
                <a:cs typeface="+mn-cs"/>
              </a:defRPr>
            </a:lvl4pPr>
            <a:lvl5pPr marL="0" indent="0" algn="l" defTabSz="1005840" rtl="0" eaLnBrk="1" latinLnBrk="0" hangingPunct="1">
              <a:lnSpc>
                <a:spcPct val="90000"/>
              </a:lnSpc>
              <a:spcBef>
                <a:spcPts val="0"/>
              </a:spcBef>
              <a:buFont typeface="Arial" panose="020B0604020202020204" pitchFamily="34" charset="0"/>
              <a:buNone/>
              <a:defRPr sz="360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a:lstStyle>
          <a:p>
            <a:pPr algn="ctr"/>
            <a:r>
              <a:rPr lang="en-US" sz="1150" dirty="0"/>
              <a:t>$1,800 Donation</a:t>
            </a:r>
          </a:p>
        </p:txBody>
      </p:sp>
      <p:sp>
        <p:nvSpPr>
          <p:cNvPr id="44" name="Text Placeholder 117"/>
          <p:cNvSpPr txBox="1">
            <a:spLocks/>
          </p:cNvSpPr>
          <p:nvPr/>
        </p:nvSpPr>
        <p:spPr>
          <a:xfrm>
            <a:off x="341213" y="6707906"/>
            <a:ext cx="2843681" cy="795763"/>
          </a:xfrm>
          <a:prstGeom prst="rect">
            <a:avLst/>
          </a:prstGeom>
        </p:spPr>
        <p:txBody>
          <a:bodyPr vert="horz" lIns="0" tIns="0" rIns="0" bIns="0" rtlCol="0" anchor="t">
            <a:noAutofit/>
          </a:bodyPr>
          <a:lstStyle>
            <a:lvl1pPr marL="182880" indent="-182880" algn="l" defTabSz="1005840" rtl="0" eaLnBrk="1" latinLnBrk="0" hangingPunct="1">
              <a:lnSpc>
                <a:spcPct val="100000"/>
              </a:lnSpc>
              <a:spcBef>
                <a:spcPts val="600"/>
              </a:spcBef>
              <a:spcAft>
                <a:spcPts val="0"/>
              </a:spcAft>
              <a:buFont typeface="Arial" panose="020B0604020202020204" pitchFamily="34" charset="0"/>
              <a:buChar char="•"/>
              <a:defRPr sz="1000" kern="1200">
                <a:solidFill>
                  <a:schemeClr val="tx2"/>
                </a:solidFill>
                <a:latin typeface="+mn-lt"/>
                <a:ea typeface="+mn-ea"/>
                <a:cs typeface="+mn-cs"/>
              </a:defRPr>
            </a:lvl1pPr>
            <a:lvl2pPr marL="182880" indent="-182880" algn="l" defTabSz="1005840" rtl="0" eaLnBrk="1" latinLnBrk="0" hangingPunct="1">
              <a:lnSpc>
                <a:spcPct val="100000"/>
              </a:lnSpc>
              <a:spcBef>
                <a:spcPts val="600"/>
              </a:spcBef>
              <a:spcAft>
                <a:spcPts val="0"/>
              </a:spcAft>
              <a:buFont typeface="Arial" panose="020B0604020202020204" pitchFamily="34" charset="0"/>
              <a:buChar char="•"/>
              <a:defRPr sz="900" kern="1200">
                <a:solidFill>
                  <a:schemeClr val="tx1"/>
                </a:solidFill>
                <a:latin typeface="+mn-lt"/>
                <a:ea typeface="+mn-ea"/>
                <a:cs typeface="+mn-cs"/>
              </a:defRPr>
            </a:lvl2pPr>
            <a:lvl3pPr marL="182880" indent="-182880" algn="l" defTabSz="1005840" rtl="0" eaLnBrk="1" latinLnBrk="0" hangingPunct="1">
              <a:lnSpc>
                <a:spcPct val="100000"/>
              </a:lnSpc>
              <a:spcBef>
                <a:spcPts val="600"/>
              </a:spcBef>
              <a:spcAft>
                <a:spcPts val="0"/>
              </a:spcAft>
              <a:buFont typeface="Arial" panose="020B0604020202020204" pitchFamily="34" charset="0"/>
              <a:buChar char="•"/>
              <a:defRPr sz="900" kern="1200">
                <a:solidFill>
                  <a:schemeClr val="tx1"/>
                </a:solidFill>
                <a:latin typeface="+mn-lt"/>
                <a:ea typeface="+mn-ea"/>
                <a:cs typeface="+mn-cs"/>
              </a:defRPr>
            </a:lvl3pPr>
            <a:lvl4pPr marL="182880" indent="-182880" algn="l" defTabSz="1005840" rtl="0" eaLnBrk="1" latinLnBrk="0" hangingPunct="1">
              <a:lnSpc>
                <a:spcPct val="100000"/>
              </a:lnSpc>
              <a:spcBef>
                <a:spcPts val="600"/>
              </a:spcBef>
              <a:spcAft>
                <a:spcPts val="0"/>
              </a:spcAft>
              <a:buFont typeface="Arial" panose="020B0604020202020204" pitchFamily="34" charset="0"/>
              <a:buChar char="•"/>
              <a:defRPr sz="900" kern="1200">
                <a:solidFill>
                  <a:schemeClr val="tx1"/>
                </a:solidFill>
                <a:latin typeface="+mn-lt"/>
                <a:ea typeface="+mn-ea"/>
                <a:cs typeface="+mn-cs"/>
              </a:defRPr>
            </a:lvl4pPr>
            <a:lvl5pPr marL="182880" indent="-182880" algn="l" defTabSz="1005840" rtl="0" eaLnBrk="1" latinLnBrk="0" hangingPunct="1">
              <a:lnSpc>
                <a:spcPct val="100000"/>
              </a:lnSpc>
              <a:spcBef>
                <a:spcPts val="600"/>
              </a:spcBef>
              <a:spcAft>
                <a:spcPts val="0"/>
              </a:spcAft>
              <a:buFont typeface="Arial" panose="020B0604020202020204" pitchFamily="34" charset="0"/>
              <a:buChar char="•"/>
              <a:defRPr sz="900" kern="1200">
                <a:solidFill>
                  <a:schemeClr val="tx1"/>
                </a:solidFill>
                <a:latin typeface="+mn-lt"/>
                <a:ea typeface="+mn-ea"/>
                <a:cs typeface="+mn-cs"/>
              </a:defRPr>
            </a:lvl5pPr>
            <a:lvl6pPr marL="182880" indent="-182880" algn="l" defTabSz="1005840" rtl="0" eaLnBrk="1" latinLnBrk="0" hangingPunct="1">
              <a:lnSpc>
                <a:spcPct val="100000"/>
              </a:lnSpc>
              <a:spcBef>
                <a:spcPts val="600"/>
              </a:spcBef>
              <a:spcAft>
                <a:spcPts val="0"/>
              </a:spcAft>
              <a:buFont typeface="Arial" panose="020B0604020202020204" pitchFamily="34" charset="0"/>
              <a:buChar char="•"/>
              <a:defRPr sz="900" kern="1200">
                <a:solidFill>
                  <a:schemeClr val="tx1"/>
                </a:solidFill>
                <a:latin typeface="+mn-lt"/>
                <a:ea typeface="+mn-ea"/>
                <a:cs typeface="+mn-cs"/>
              </a:defRPr>
            </a:lvl6pPr>
            <a:lvl7pPr marL="182880" indent="-182880" algn="l" defTabSz="1005840" rtl="0" eaLnBrk="1" latinLnBrk="0" hangingPunct="1">
              <a:lnSpc>
                <a:spcPct val="100000"/>
              </a:lnSpc>
              <a:spcBef>
                <a:spcPts val="600"/>
              </a:spcBef>
              <a:spcAft>
                <a:spcPts val="0"/>
              </a:spcAft>
              <a:buFont typeface="Arial" panose="020B0604020202020204" pitchFamily="34" charset="0"/>
              <a:buChar char="•"/>
              <a:defRPr sz="900" kern="1200">
                <a:solidFill>
                  <a:schemeClr val="tx1"/>
                </a:solidFill>
                <a:latin typeface="+mn-lt"/>
                <a:ea typeface="+mn-ea"/>
                <a:cs typeface="+mn-cs"/>
              </a:defRPr>
            </a:lvl7pPr>
            <a:lvl8pPr marL="182880" indent="-182880" algn="l" defTabSz="1005840" rtl="0" eaLnBrk="1" latinLnBrk="0" hangingPunct="1">
              <a:lnSpc>
                <a:spcPct val="100000"/>
              </a:lnSpc>
              <a:spcBef>
                <a:spcPts val="600"/>
              </a:spcBef>
              <a:spcAft>
                <a:spcPts val="0"/>
              </a:spcAft>
              <a:buFont typeface="Arial" panose="020B0604020202020204" pitchFamily="34" charset="0"/>
              <a:buChar char="•"/>
              <a:defRPr sz="900" kern="1200">
                <a:solidFill>
                  <a:schemeClr val="tx1"/>
                </a:solidFill>
                <a:latin typeface="+mn-lt"/>
                <a:ea typeface="+mn-ea"/>
                <a:cs typeface="+mn-cs"/>
              </a:defRPr>
            </a:lvl8pPr>
            <a:lvl9pPr marL="182880" indent="-182880" algn="l" defTabSz="1005840" rtl="0" eaLnBrk="1" latinLnBrk="0" hangingPunct="1">
              <a:lnSpc>
                <a:spcPct val="100000"/>
              </a:lnSpc>
              <a:spcBef>
                <a:spcPts val="600"/>
              </a:spcBef>
              <a:spcAft>
                <a:spcPts val="0"/>
              </a:spcAft>
              <a:buFont typeface="Arial" panose="020B0604020202020204" pitchFamily="34" charset="0"/>
              <a:buChar char="•"/>
              <a:defRPr sz="900" kern="1200">
                <a:solidFill>
                  <a:schemeClr val="tx1"/>
                </a:solidFill>
                <a:latin typeface="+mn-lt"/>
                <a:ea typeface="+mn-ea"/>
                <a:cs typeface="+mn-cs"/>
              </a:defRPr>
            </a:lvl9pPr>
          </a:lstStyle>
          <a:p>
            <a:pPr marL="0" indent="0">
              <a:buFont typeface="Arial" panose="020B0604020202020204" pitchFamily="34" charset="0"/>
              <a:buNone/>
            </a:pPr>
            <a:r>
              <a:rPr lang="en-US" dirty="0">
                <a:solidFill>
                  <a:schemeClr val="tx1">
                    <a:lumMod val="75000"/>
                    <a:lumOff val="25000"/>
                  </a:schemeClr>
                </a:solidFill>
              </a:rPr>
              <a:t>With this contribution, a powder coated aluminum bench will be permanently installed alongside a City park or trail. Memoriam plaques are available to be mounted onto the bench </a:t>
            </a:r>
            <a:r>
              <a:rPr lang="en-US" b="1" dirty="0">
                <a:solidFill>
                  <a:schemeClr val="tx1">
                    <a:lumMod val="75000"/>
                    <a:lumOff val="25000"/>
                  </a:schemeClr>
                </a:solidFill>
              </a:rPr>
              <a:t>for an additional cost ($50 - $600)  </a:t>
            </a:r>
            <a:r>
              <a:rPr lang="en-US" dirty="0">
                <a:solidFill>
                  <a:schemeClr val="tx1">
                    <a:lumMod val="75000"/>
                    <a:lumOff val="25000"/>
                  </a:schemeClr>
                </a:solidFill>
              </a:rPr>
              <a:t>as per your request.</a:t>
            </a:r>
          </a:p>
        </p:txBody>
      </p:sp>
      <p:sp>
        <p:nvSpPr>
          <p:cNvPr id="49" name="Text Placeholder 115"/>
          <p:cNvSpPr>
            <a:spLocks noGrp="1"/>
          </p:cNvSpPr>
          <p:nvPr>
            <p:ph type="body" sz="quarter" idx="20"/>
          </p:nvPr>
        </p:nvSpPr>
        <p:spPr>
          <a:xfrm>
            <a:off x="3510382" y="405591"/>
            <a:ext cx="2969157" cy="208346"/>
          </a:xfrm>
        </p:spPr>
        <p:txBody>
          <a:bodyPr/>
          <a:lstStyle/>
          <a:p>
            <a:pPr algn="ctr"/>
            <a:r>
              <a:rPr lang="en-US" sz="1400" b="1" dirty="0">
                <a:solidFill>
                  <a:schemeClr val="tx1">
                    <a:lumMod val="75000"/>
                    <a:lumOff val="25000"/>
                  </a:schemeClr>
                </a:solidFill>
              </a:rPr>
              <a:t>Park Picnic Table</a:t>
            </a:r>
          </a:p>
        </p:txBody>
      </p:sp>
      <p:sp>
        <p:nvSpPr>
          <p:cNvPr id="50" name="Text Placeholder 77"/>
          <p:cNvSpPr txBox="1">
            <a:spLocks/>
          </p:cNvSpPr>
          <p:nvPr/>
        </p:nvSpPr>
        <p:spPr>
          <a:xfrm>
            <a:off x="3383280" y="602724"/>
            <a:ext cx="3383281" cy="425129"/>
          </a:xfrm>
          <a:prstGeom prst="rect">
            <a:avLst/>
          </a:prstGeom>
        </p:spPr>
        <p:txBody>
          <a:bodyPr vert="horz" lIns="0" tIns="0" rIns="0" bIns="0" rtlCol="0" anchor="ctr">
            <a:noAutofit/>
          </a:bodyPr>
          <a:lstStyle>
            <a:lvl1pPr marL="0" indent="0" algn="l" defTabSz="1005840" rtl="0" eaLnBrk="1" latinLnBrk="0" hangingPunct="1">
              <a:lnSpc>
                <a:spcPct val="120000"/>
              </a:lnSpc>
              <a:spcBef>
                <a:spcPts val="400"/>
              </a:spcBef>
              <a:buFont typeface="Arial" panose="020B0604020202020204" pitchFamily="34" charset="0"/>
              <a:buNone/>
              <a:defRPr sz="1200" i="1" kern="1200">
                <a:solidFill>
                  <a:schemeClr val="accent1"/>
                </a:solidFill>
                <a:latin typeface="+mj-lt"/>
                <a:ea typeface="+mn-ea"/>
                <a:cs typeface="+mn-cs"/>
              </a:defRPr>
            </a:lvl1pPr>
            <a:lvl2pPr marL="0" indent="0" algn="l" defTabSz="1005840" rtl="0" eaLnBrk="1" latinLnBrk="0" hangingPunct="1">
              <a:lnSpc>
                <a:spcPct val="90000"/>
              </a:lnSpc>
              <a:spcBef>
                <a:spcPts val="0"/>
              </a:spcBef>
              <a:buFont typeface="Arial" panose="020B0604020202020204" pitchFamily="34" charset="0"/>
              <a:buNone/>
              <a:defRPr sz="3600" kern="1200">
                <a:solidFill>
                  <a:schemeClr val="tx1"/>
                </a:solidFill>
                <a:latin typeface="+mn-lt"/>
                <a:ea typeface="+mn-ea"/>
                <a:cs typeface="+mn-cs"/>
              </a:defRPr>
            </a:lvl2pPr>
            <a:lvl3pPr marL="0" indent="0" algn="l" defTabSz="1005840" rtl="0" eaLnBrk="1" latinLnBrk="0" hangingPunct="1">
              <a:lnSpc>
                <a:spcPct val="90000"/>
              </a:lnSpc>
              <a:spcBef>
                <a:spcPts val="0"/>
              </a:spcBef>
              <a:buFont typeface="Arial" panose="020B0604020202020204" pitchFamily="34" charset="0"/>
              <a:buNone/>
              <a:defRPr sz="3600" kern="1200">
                <a:solidFill>
                  <a:schemeClr val="tx1"/>
                </a:solidFill>
                <a:latin typeface="+mn-lt"/>
                <a:ea typeface="+mn-ea"/>
                <a:cs typeface="+mn-cs"/>
              </a:defRPr>
            </a:lvl3pPr>
            <a:lvl4pPr marL="0" indent="0" algn="l" defTabSz="1005840" rtl="0" eaLnBrk="1" latinLnBrk="0" hangingPunct="1">
              <a:lnSpc>
                <a:spcPct val="90000"/>
              </a:lnSpc>
              <a:spcBef>
                <a:spcPts val="0"/>
              </a:spcBef>
              <a:buFont typeface="Arial" panose="020B0604020202020204" pitchFamily="34" charset="0"/>
              <a:buNone/>
              <a:defRPr sz="3600" kern="1200">
                <a:solidFill>
                  <a:schemeClr val="tx1"/>
                </a:solidFill>
                <a:latin typeface="+mn-lt"/>
                <a:ea typeface="+mn-ea"/>
                <a:cs typeface="+mn-cs"/>
              </a:defRPr>
            </a:lvl4pPr>
            <a:lvl5pPr marL="0" indent="0" algn="l" defTabSz="1005840" rtl="0" eaLnBrk="1" latinLnBrk="0" hangingPunct="1">
              <a:lnSpc>
                <a:spcPct val="90000"/>
              </a:lnSpc>
              <a:spcBef>
                <a:spcPts val="0"/>
              </a:spcBef>
              <a:buFont typeface="Arial" panose="020B0604020202020204" pitchFamily="34" charset="0"/>
              <a:buNone/>
              <a:defRPr sz="360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a:lstStyle>
          <a:p>
            <a:pPr algn="ctr">
              <a:lnSpc>
                <a:spcPct val="100000"/>
              </a:lnSpc>
            </a:pPr>
            <a:r>
              <a:rPr lang="en-US" sz="1150" dirty="0"/>
              <a:t>Permanent Table: $2,500 </a:t>
            </a:r>
            <a:br>
              <a:rPr lang="en-US" sz="1150" dirty="0"/>
            </a:br>
            <a:r>
              <a:rPr lang="en-US" sz="1150" dirty="0"/>
              <a:t>Portable Table: $1,500</a:t>
            </a:r>
          </a:p>
        </p:txBody>
      </p:sp>
      <p:pic>
        <p:nvPicPr>
          <p:cNvPr id="2054" name="Picture 6" descr="J:\Parks\Pictures of the Parks\Pictures of the Parks 2012 093.jp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t="20516" r="15015"/>
          <a:stretch/>
        </p:blipFill>
        <p:spPr bwMode="auto">
          <a:xfrm>
            <a:off x="3631721" y="1088238"/>
            <a:ext cx="1483743" cy="1185876"/>
          </a:xfrm>
          <a:prstGeom prst="rect">
            <a:avLst/>
          </a:prstGeom>
          <a:noFill/>
          <a:ln w="28575">
            <a:solidFill>
              <a:schemeClr val="accent1"/>
            </a:solidFill>
          </a:ln>
          <a:extLst>
            <a:ext uri="{909E8E84-426E-40DD-AFC4-6F175D3DCCD1}">
              <a14:hiddenFill xmlns:a14="http://schemas.microsoft.com/office/drawing/2010/main">
                <a:solidFill>
                  <a:srgbClr val="FFFFFF"/>
                </a:solidFill>
              </a14:hiddenFill>
            </a:ext>
          </a:extLst>
        </p:spPr>
      </p:pic>
      <p:sp>
        <p:nvSpPr>
          <p:cNvPr id="12" name="Text Placeholder 11"/>
          <p:cNvSpPr>
            <a:spLocks noGrp="1"/>
          </p:cNvSpPr>
          <p:nvPr>
            <p:ph type="body" sz="quarter" idx="45"/>
          </p:nvPr>
        </p:nvSpPr>
        <p:spPr>
          <a:xfrm>
            <a:off x="6946099" y="3886200"/>
            <a:ext cx="2786933" cy="483316"/>
          </a:xfrm>
          <a:solidFill>
            <a:schemeClr val="accent2">
              <a:lumMod val="20000"/>
              <a:lumOff val="80000"/>
            </a:schemeClr>
          </a:solidFill>
        </p:spPr>
        <p:txBody>
          <a:bodyPr/>
          <a:lstStyle/>
          <a:p>
            <a:pPr marL="0" indent="0" algn="ctr">
              <a:buNone/>
            </a:pPr>
            <a:r>
              <a:rPr lang="en-US" sz="900" b="1" dirty="0">
                <a:solidFill>
                  <a:schemeClr val="tx1"/>
                </a:solidFill>
              </a:rPr>
              <a:t>If this donation is in memoriam of a loved one, </a:t>
            </a:r>
            <a:br>
              <a:rPr lang="en-US" sz="900" b="1" dirty="0">
                <a:solidFill>
                  <a:schemeClr val="tx1"/>
                </a:solidFill>
              </a:rPr>
            </a:br>
            <a:r>
              <a:rPr lang="en-US" sz="900" b="1" dirty="0">
                <a:solidFill>
                  <a:schemeClr val="tx1"/>
                </a:solidFill>
              </a:rPr>
              <a:t>please write that person’s name here: </a:t>
            </a:r>
          </a:p>
        </p:txBody>
      </p:sp>
      <p:sp>
        <p:nvSpPr>
          <p:cNvPr id="64" name="Text Placeholder 115"/>
          <p:cNvSpPr>
            <a:spLocks noGrp="1"/>
          </p:cNvSpPr>
          <p:nvPr>
            <p:ph type="body" sz="quarter" idx="20"/>
          </p:nvPr>
        </p:nvSpPr>
        <p:spPr>
          <a:xfrm>
            <a:off x="3590342" y="3504791"/>
            <a:ext cx="2969157" cy="346563"/>
          </a:xfrm>
        </p:spPr>
        <p:txBody>
          <a:bodyPr/>
          <a:lstStyle/>
          <a:p>
            <a:pPr algn="ctr"/>
            <a:r>
              <a:rPr lang="en-US" sz="1400" b="1" dirty="0">
                <a:solidFill>
                  <a:schemeClr val="tx1">
                    <a:lumMod val="75000"/>
                    <a:lumOff val="25000"/>
                  </a:schemeClr>
                </a:solidFill>
              </a:rPr>
              <a:t>Other Projects</a:t>
            </a:r>
          </a:p>
        </p:txBody>
      </p:sp>
      <p:sp>
        <p:nvSpPr>
          <p:cNvPr id="65" name="Text Placeholder 25"/>
          <p:cNvSpPr>
            <a:spLocks noGrp="1"/>
          </p:cNvSpPr>
          <p:nvPr>
            <p:ph type="body" sz="quarter" idx="55"/>
          </p:nvPr>
        </p:nvSpPr>
        <p:spPr>
          <a:xfrm>
            <a:off x="3779641" y="3886200"/>
            <a:ext cx="2651760" cy="91440"/>
          </a:xfrm>
        </p:spPr>
        <p:txBody>
          <a:bodyPr>
            <a:normAutofit fontScale="25000" lnSpcReduction="20000"/>
          </a:bodyPr>
          <a:lstStyle/>
          <a:p>
            <a:endParaRPr lang="en-US" dirty="0"/>
          </a:p>
        </p:txBody>
      </p:sp>
      <p:sp>
        <p:nvSpPr>
          <p:cNvPr id="66" name="Text Placeholder 117"/>
          <p:cNvSpPr txBox="1">
            <a:spLocks/>
          </p:cNvSpPr>
          <p:nvPr/>
        </p:nvSpPr>
        <p:spPr>
          <a:xfrm>
            <a:off x="3590745" y="4067013"/>
            <a:ext cx="2888794" cy="995181"/>
          </a:xfrm>
          <a:prstGeom prst="rect">
            <a:avLst/>
          </a:prstGeom>
        </p:spPr>
        <p:txBody>
          <a:bodyPr vert="horz" lIns="0" tIns="0" rIns="0" bIns="0" rtlCol="0" anchor="t">
            <a:noAutofit/>
          </a:bodyPr>
          <a:lstStyle>
            <a:lvl1pPr marL="182880" indent="-182880" algn="l" defTabSz="1005840" rtl="0" eaLnBrk="1" latinLnBrk="0" hangingPunct="1">
              <a:lnSpc>
                <a:spcPct val="100000"/>
              </a:lnSpc>
              <a:spcBef>
                <a:spcPts val="600"/>
              </a:spcBef>
              <a:spcAft>
                <a:spcPts val="0"/>
              </a:spcAft>
              <a:buFont typeface="Arial" panose="020B0604020202020204" pitchFamily="34" charset="0"/>
              <a:buChar char="•"/>
              <a:defRPr sz="1000" kern="1200">
                <a:solidFill>
                  <a:schemeClr val="tx2"/>
                </a:solidFill>
                <a:latin typeface="+mn-lt"/>
                <a:ea typeface="+mn-ea"/>
                <a:cs typeface="+mn-cs"/>
              </a:defRPr>
            </a:lvl1pPr>
            <a:lvl2pPr marL="182880" indent="-182880" algn="l" defTabSz="1005840" rtl="0" eaLnBrk="1" latinLnBrk="0" hangingPunct="1">
              <a:lnSpc>
                <a:spcPct val="100000"/>
              </a:lnSpc>
              <a:spcBef>
                <a:spcPts val="600"/>
              </a:spcBef>
              <a:spcAft>
                <a:spcPts val="0"/>
              </a:spcAft>
              <a:buFont typeface="Arial" panose="020B0604020202020204" pitchFamily="34" charset="0"/>
              <a:buChar char="•"/>
              <a:defRPr sz="900" kern="1200">
                <a:solidFill>
                  <a:schemeClr val="tx1"/>
                </a:solidFill>
                <a:latin typeface="+mn-lt"/>
                <a:ea typeface="+mn-ea"/>
                <a:cs typeface="+mn-cs"/>
              </a:defRPr>
            </a:lvl2pPr>
            <a:lvl3pPr marL="182880" indent="-182880" algn="l" defTabSz="1005840" rtl="0" eaLnBrk="1" latinLnBrk="0" hangingPunct="1">
              <a:lnSpc>
                <a:spcPct val="100000"/>
              </a:lnSpc>
              <a:spcBef>
                <a:spcPts val="600"/>
              </a:spcBef>
              <a:spcAft>
                <a:spcPts val="0"/>
              </a:spcAft>
              <a:buFont typeface="Arial" panose="020B0604020202020204" pitchFamily="34" charset="0"/>
              <a:buChar char="•"/>
              <a:defRPr sz="900" kern="1200">
                <a:solidFill>
                  <a:schemeClr val="tx1"/>
                </a:solidFill>
                <a:latin typeface="+mn-lt"/>
                <a:ea typeface="+mn-ea"/>
                <a:cs typeface="+mn-cs"/>
              </a:defRPr>
            </a:lvl3pPr>
            <a:lvl4pPr marL="182880" indent="-182880" algn="l" defTabSz="1005840" rtl="0" eaLnBrk="1" latinLnBrk="0" hangingPunct="1">
              <a:lnSpc>
                <a:spcPct val="100000"/>
              </a:lnSpc>
              <a:spcBef>
                <a:spcPts val="600"/>
              </a:spcBef>
              <a:spcAft>
                <a:spcPts val="0"/>
              </a:spcAft>
              <a:buFont typeface="Arial" panose="020B0604020202020204" pitchFamily="34" charset="0"/>
              <a:buChar char="•"/>
              <a:defRPr sz="900" kern="1200">
                <a:solidFill>
                  <a:schemeClr val="tx1"/>
                </a:solidFill>
                <a:latin typeface="+mn-lt"/>
                <a:ea typeface="+mn-ea"/>
                <a:cs typeface="+mn-cs"/>
              </a:defRPr>
            </a:lvl4pPr>
            <a:lvl5pPr marL="182880" indent="-182880" algn="l" defTabSz="1005840" rtl="0" eaLnBrk="1" latinLnBrk="0" hangingPunct="1">
              <a:lnSpc>
                <a:spcPct val="100000"/>
              </a:lnSpc>
              <a:spcBef>
                <a:spcPts val="600"/>
              </a:spcBef>
              <a:spcAft>
                <a:spcPts val="0"/>
              </a:spcAft>
              <a:buFont typeface="Arial" panose="020B0604020202020204" pitchFamily="34" charset="0"/>
              <a:buChar char="•"/>
              <a:defRPr sz="900" kern="1200">
                <a:solidFill>
                  <a:schemeClr val="tx1"/>
                </a:solidFill>
                <a:latin typeface="+mn-lt"/>
                <a:ea typeface="+mn-ea"/>
                <a:cs typeface="+mn-cs"/>
              </a:defRPr>
            </a:lvl5pPr>
            <a:lvl6pPr marL="182880" indent="-182880" algn="l" defTabSz="1005840" rtl="0" eaLnBrk="1" latinLnBrk="0" hangingPunct="1">
              <a:lnSpc>
                <a:spcPct val="100000"/>
              </a:lnSpc>
              <a:spcBef>
                <a:spcPts val="600"/>
              </a:spcBef>
              <a:spcAft>
                <a:spcPts val="0"/>
              </a:spcAft>
              <a:buFont typeface="Arial" panose="020B0604020202020204" pitchFamily="34" charset="0"/>
              <a:buChar char="•"/>
              <a:defRPr sz="900" kern="1200">
                <a:solidFill>
                  <a:schemeClr val="tx1"/>
                </a:solidFill>
                <a:latin typeface="+mn-lt"/>
                <a:ea typeface="+mn-ea"/>
                <a:cs typeface="+mn-cs"/>
              </a:defRPr>
            </a:lvl6pPr>
            <a:lvl7pPr marL="182880" indent="-182880" algn="l" defTabSz="1005840" rtl="0" eaLnBrk="1" latinLnBrk="0" hangingPunct="1">
              <a:lnSpc>
                <a:spcPct val="100000"/>
              </a:lnSpc>
              <a:spcBef>
                <a:spcPts val="600"/>
              </a:spcBef>
              <a:spcAft>
                <a:spcPts val="0"/>
              </a:spcAft>
              <a:buFont typeface="Arial" panose="020B0604020202020204" pitchFamily="34" charset="0"/>
              <a:buChar char="•"/>
              <a:defRPr sz="900" kern="1200">
                <a:solidFill>
                  <a:schemeClr val="tx1"/>
                </a:solidFill>
                <a:latin typeface="+mn-lt"/>
                <a:ea typeface="+mn-ea"/>
                <a:cs typeface="+mn-cs"/>
              </a:defRPr>
            </a:lvl7pPr>
            <a:lvl8pPr marL="182880" indent="-182880" algn="l" defTabSz="1005840" rtl="0" eaLnBrk="1" latinLnBrk="0" hangingPunct="1">
              <a:lnSpc>
                <a:spcPct val="100000"/>
              </a:lnSpc>
              <a:spcBef>
                <a:spcPts val="600"/>
              </a:spcBef>
              <a:spcAft>
                <a:spcPts val="0"/>
              </a:spcAft>
              <a:buFont typeface="Arial" panose="020B0604020202020204" pitchFamily="34" charset="0"/>
              <a:buChar char="•"/>
              <a:defRPr sz="900" kern="1200">
                <a:solidFill>
                  <a:schemeClr val="tx1"/>
                </a:solidFill>
                <a:latin typeface="+mn-lt"/>
                <a:ea typeface="+mn-ea"/>
                <a:cs typeface="+mn-cs"/>
              </a:defRPr>
            </a:lvl8pPr>
            <a:lvl9pPr marL="182880" indent="-182880" algn="l" defTabSz="1005840" rtl="0" eaLnBrk="1" latinLnBrk="0" hangingPunct="1">
              <a:lnSpc>
                <a:spcPct val="100000"/>
              </a:lnSpc>
              <a:spcBef>
                <a:spcPts val="600"/>
              </a:spcBef>
              <a:spcAft>
                <a:spcPts val="0"/>
              </a:spcAft>
              <a:buFont typeface="Arial" panose="020B0604020202020204" pitchFamily="34" charset="0"/>
              <a:buChar char="•"/>
              <a:defRPr sz="900" kern="1200">
                <a:solidFill>
                  <a:schemeClr val="tx1"/>
                </a:solidFill>
                <a:latin typeface="+mn-lt"/>
                <a:ea typeface="+mn-ea"/>
                <a:cs typeface="+mn-cs"/>
              </a:defRPr>
            </a:lvl9pPr>
          </a:lstStyle>
          <a:p>
            <a:pPr marL="0" indent="0">
              <a:buFont typeface="Arial" panose="020B0604020202020204" pitchFamily="34" charset="0"/>
              <a:buNone/>
            </a:pPr>
            <a:r>
              <a:rPr lang="en-US" dirty="0">
                <a:solidFill>
                  <a:schemeClr val="tx1">
                    <a:lumMod val="75000"/>
                    <a:lumOff val="25000"/>
                  </a:schemeClr>
                </a:solidFill>
              </a:rPr>
              <a:t>Many of our playgrounds have been funded through the generous donations of service organizations, citizens and charitable foundations. If you are interested in contributing to the restoration or creation of a playground, please contact our office at (360)-537-3229.  </a:t>
            </a:r>
          </a:p>
        </p:txBody>
      </p:sp>
      <p:pic>
        <p:nvPicPr>
          <p:cNvPr id="2058" name="Picture 10" descr="J:\Parks\Pictures of the Parks\Pictures of the Parks 2012 042.jpg"/>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r="10182" b="13029"/>
          <a:stretch/>
        </p:blipFill>
        <p:spPr bwMode="auto">
          <a:xfrm>
            <a:off x="3607993" y="5003477"/>
            <a:ext cx="1612685" cy="1239912"/>
          </a:xfrm>
          <a:prstGeom prst="rect">
            <a:avLst/>
          </a:prstGeom>
          <a:noFill/>
          <a:ln w="28575">
            <a:solidFill>
              <a:schemeClr val="accent1"/>
            </a:solidFill>
          </a:ln>
          <a:extLst>
            <a:ext uri="{909E8E84-426E-40DD-AFC4-6F175D3DCCD1}">
              <a14:hiddenFill xmlns:a14="http://schemas.microsoft.com/office/drawing/2010/main">
                <a:solidFill>
                  <a:srgbClr val="FFFFFF"/>
                </a:solidFill>
              </a14:hiddenFill>
            </a:ext>
          </a:extLst>
        </p:spPr>
      </p:pic>
      <p:cxnSp>
        <p:nvCxnSpPr>
          <p:cNvPr id="15" name="Straight Connector 14"/>
          <p:cNvCxnSpPr/>
          <p:nvPr/>
        </p:nvCxnSpPr>
        <p:spPr>
          <a:xfrm>
            <a:off x="6981245" y="1404755"/>
            <a:ext cx="2786932"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a:off x="6981245" y="1632693"/>
            <a:ext cx="2786932" cy="0"/>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80" name="Text Placeholder 11"/>
          <p:cNvSpPr>
            <a:spLocks noGrp="1"/>
          </p:cNvSpPr>
          <p:nvPr>
            <p:ph type="body" sz="quarter" idx="45"/>
          </p:nvPr>
        </p:nvSpPr>
        <p:spPr>
          <a:xfrm>
            <a:off x="6988121" y="1804654"/>
            <a:ext cx="1931793" cy="257483"/>
          </a:xfrm>
        </p:spPr>
        <p:txBody>
          <a:bodyPr/>
          <a:lstStyle/>
          <a:p>
            <a:pPr marL="0" indent="0" algn="r">
              <a:buNone/>
            </a:pPr>
            <a:r>
              <a:rPr lang="en-US" sz="900" b="1" dirty="0">
                <a:solidFill>
                  <a:schemeClr val="tx1">
                    <a:lumMod val="75000"/>
                    <a:lumOff val="25000"/>
                  </a:schemeClr>
                </a:solidFill>
              </a:rPr>
              <a:t>Order total: </a:t>
            </a:r>
          </a:p>
        </p:txBody>
      </p:sp>
      <p:cxnSp>
        <p:nvCxnSpPr>
          <p:cNvPr id="81" name="Straight Connector 80"/>
          <p:cNvCxnSpPr/>
          <p:nvPr/>
        </p:nvCxnSpPr>
        <p:spPr>
          <a:xfrm>
            <a:off x="8984598" y="1933395"/>
            <a:ext cx="731520"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a:off x="6973622" y="2209889"/>
            <a:ext cx="2786932" cy="0"/>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84" name="Text Placeholder 11"/>
          <p:cNvSpPr>
            <a:spLocks noGrp="1"/>
          </p:cNvSpPr>
          <p:nvPr>
            <p:ph type="body" sz="quarter" idx="45"/>
          </p:nvPr>
        </p:nvSpPr>
        <p:spPr>
          <a:xfrm>
            <a:off x="6982654" y="2223978"/>
            <a:ext cx="470780" cy="153224"/>
          </a:xfrm>
        </p:spPr>
        <p:txBody>
          <a:bodyPr/>
          <a:lstStyle/>
          <a:p>
            <a:pPr marL="0" indent="0" algn="r">
              <a:buNone/>
            </a:pPr>
            <a:r>
              <a:rPr lang="en-US" sz="900" b="1" dirty="0">
                <a:solidFill>
                  <a:schemeClr val="tx1">
                    <a:lumMod val="75000"/>
                    <a:lumOff val="25000"/>
                  </a:schemeClr>
                </a:solidFill>
              </a:rPr>
              <a:t>Address</a:t>
            </a:r>
          </a:p>
        </p:txBody>
      </p:sp>
      <p:cxnSp>
        <p:nvCxnSpPr>
          <p:cNvPr id="85" name="Straight Connector 84"/>
          <p:cNvCxnSpPr/>
          <p:nvPr/>
        </p:nvCxnSpPr>
        <p:spPr>
          <a:xfrm>
            <a:off x="6973622" y="2522228"/>
            <a:ext cx="2786932" cy="0"/>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88" name="Text Placeholder 11"/>
          <p:cNvSpPr>
            <a:spLocks noGrp="1"/>
          </p:cNvSpPr>
          <p:nvPr>
            <p:ph type="body" sz="quarter" idx="45"/>
          </p:nvPr>
        </p:nvSpPr>
        <p:spPr>
          <a:xfrm>
            <a:off x="7033303" y="2525115"/>
            <a:ext cx="2682815" cy="158241"/>
          </a:xfrm>
        </p:spPr>
        <p:txBody>
          <a:bodyPr/>
          <a:lstStyle/>
          <a:p>
            <a:pPr marL="0" indent="0">
              <a:buNone/>
            </a:pPr>
            <a:r>
              <a:rPr lang="en-US" sz="900" b="1" dirty="0">
                <a:solidFill>
                  <a:schemeClr val="tx1">
                    <a:lumMod val="75000"/>
                    <a:lumOff val="25000"/>
                  </a:schemeClr>
                </a:solidFill>
              </a:rPr>
              <a:t>City	    State	Zip</a:t>
            </a:r>
          </a:p>
        </p:txBody>
      </p:sp>
      <p:cxnSp>
        <p:nvCxnSpPr>
          <p:cNvPr id="89" name="Straight Connector 88"/>
          <p:cNvCxnSpPr/>
          <p:nvPr/>
        </p:nvCxnSpPr>
        <p:spPr>
          <a:xfrm>
            <a:off x="7021935" y="2965770"/>
            <a:ext cx="2786932" cy="0"/>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92" name="Text Placeholder 11"/>
          <p:cNvSpPr>
            <a:spLocks noGrp="1"/>
          </p:cNvSpPr>
          <p:nvPr>
            <p:ph type="body" sz="quarter" idx="45"/>
          </p:nvPr>
        </p:nvSpPr>
        <p:spPr>
          <a:xfrm>
            <a:off x="7021935" y="2981556"/>
            <a:ext cx="313368" cy="153224"/>
          </a:xfrm>
        </p:spPr>
        <p:txBody>
          <a:bodyPr/>
          <a:lstStyle/>
          <a:p>
            <a:pPr marL="0" indent="0" algn="r">
              <a:buNone/>
            </a:pPr>
            <a:r>
              <a:rPr lang="en-US" sz="900" b="1" dirty="0">
                <a:solidFill>
                  <a:schemeClr val="tx1">
                    <a:lumMod val="75000"/>
                    <a:lumOff val="25000"/>
                  </a:schemeClr>
                </a:solidFill>
              </a:rPr>
              <a:t>Phone</a:t>
            </a:r>
          </a:p>
        </p:txBody>
      </p:sp>
      <p:cxnSp>
        <p:nvCxnSpPr>
          <p:cNvPr id="93" name="Straight Connector 92"/>
          <p:cNvCxnSpPr/>
          <p:nvPr/>
        </p:nvCxnSpPr>
        <p:spPr>
          <a:xfrm>
            <a:off x="7012132" y="3323254"/>
            <a:ext cx="2786932" cy="0"/>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94" name="Text Placeholder 11"/>
          <p:cNvSpPr>
            <a:spLocks noGrp="1"/>
          </p:cNvSpPr>
          <p:nvPr>
            <p:ph type="body" sz="quarter" idx="45"/>
          </p:nvPr>
        </p:nvSpPr>
        <p:spPr>
          <a:xfrm>
            <a:off x="6981244" y="3330957"/>
            <a:ext cx="313368" cy="153224"/>
          </a:xfrm>
        </p:spPr>
        <p:txBody>
          <a:bodyPr/>
          <a:lstStyle/>
          <a:p>
            <a:pPr marL="0" indent="0" algn="r">
              <a:buNone/>
            </a:pPr>
            <a:r>
              <a:rPr lang="en-US" sz="900" b="1" dirty="0">
                <a:solidFill>
                  <a:schemeClr val="tx1">
                    <a:lumMod val="75000"/>
                    <a:lumOff val="25000"/>
                  </a:schemeClr>
                </a:solidFill>
              </a:rPr>
              <a:t>Name</a:t>
            </a:r>
          </a:p>
        </p:txBody>
      </p:sp>
      <p:cxnSp>
        <p:nvCxnSpPr>
          <p:cNvPr id="95" name="Straight Connector 94"/>
          <p:cNvCxnSpPr/>
          <p:nvPr/>
        </p:nvCxnSpPr>
        <p:spPr>
          <a:xfrm>
            <a:off x="6988121" y="3678072"/>
            <a:ext cx="2786932" cy="0"/>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96" name="Text Placeholder 11"/>
          <p:cNvSpPr>
            <a:spLocks noGrp="1"/>
          </p:cNvSpPr>
          <p:nvPr>
            <p:ph type="body" sz="quarter" idx="45"/>
          </p:nvPr>
        </p:nvSpPr>
        <p:spPr>
          <a:xfrm>
            <a:off x="6935978" y="3709302"/>
            <a:ext cx="561801" cy="153224"/>
          </a:xfrm>
        </p:spPr>
        <p:txBody>
          <a:bodyPr/>
          <a:lstStyle/>
          <a:p>
            <a:pPr marL="0" indent="0" algn="r">
              <a:buNone/>
            </a:pPr>
            <a:r>
              <a:rPr lang="en-US" sz="900" b="1" dirty="0">
                <a:solidFill>
                  <a:schemeClr val="tx1">
                    <a:lumMod val="75000"/>
                    <a:lumOff val="25000"/>
                  </a:schemeClr>
                </a:solidFill>
              </a:rPr>
              <a:t>Signature</a:t>
            </a:r>
          </a:p>
        </p:txBody>
      </p:sp>
      <p:sp>
        <p:nvSpPr>
          <p:cNvPr id="97" name="Text Placeholder 11"/>
          <p:cNvSpPr>
            <a:spLocks noGrp="1"/>
          </p:cNvSpPr>
          <p:nvPr>
            <p:ph type="body" sz="quarter" idx="45"/>
          </p:nvPr>
        </p:nvSpPr>
        <p:spPr>
          <a:xfrm>
            <a:off x="7033303" y="1027853"/>
            <a:ext cx="2682815" cy="257483"/>
          </a:xfrm>
        </p:spPr>
        <p:txBody>
          <a:bodyPr/>
          <a:lstStyle/>
          <a:p>
            <a:pPr marL="0" indent="0">
              <a:buNone/>
            </a:pPr>
            <a:r>
              <a:rPr lang="en-US" sz="900" b="1" dirty="0">
                <a:solidFill>
                  <a:schemeClr val="tx1">
                    <a:lumMod val="75000"/>
                    <a:lumOff val="25000"/>
                  </a:schemeClr>
                </a:solidFill>
              </a:rPr>
              <a:t>Item Description            Qty.         Price            Subtotal</a:t>
            </a:r>
          </a:p>
        </p:txBody>
      </p:sp>
      <p:cxnSp>
        <p:nvCxnSpPr>
          <p:cNvPr id="98" name="Straight Connector 97"/>
          <p:cNvCxnSpPr/>
          <p:nvPr/>
        </p:nvCxnSpPr>
        <p:spPr>
          <a:xfrm>
            <a:off x="6946100" y="4294451"/>
            <a:ext cx="2786932" cy="0"/>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99" name="Text Placeholder 11"/>
          <p:cNvSpPr>
            <a:spLocks noGrp="1"/>
          </p:cNvSpPr>
          <p:nvPr>
            <p:ph type="body" sz="quarter" idx="45"/>
          </p:nvPr>
        </p:nvSpPr>
        <p:spPr>
          <a:xfrm>
            <a:off x="6981245" y="4484892"/>
            <a:ext cx="2786933" cy="748337"/>
          </a:xfrm>
          <a:solidFill>
            <a:schemeClr val="accent2">
              <a:lumMod val="20000"/>
              <a:lumOff val="80000"/>
            </a:schemeClr>
          </a:solidFill>
        </p:spPr>
        <p:txBody>
          <a:bodyPr/>
          <a:lstStyle/>
          <a:p>
            <a:pPr marL="0" indent="0" algn="ctr">
              <a:buNone/>
            </a:pPr>
            <a:r>
              <a:rPr lang="en-US" sz="900" b="1" dirty="0">
                <a:solidFill>
                  <a:schemeClr val="tx1"/>
                </a:solidFill>
              </a:rPr>
              <a:t>Additional Memorial plaques for benches or tables  (additional charge, quotes based on request), please specify the wording to be printed: </a:t>
            </a:r>
          </a:p>
        </p:txBody>
      </p:sp>
      <p:cxnSp>
        <p:nvCxnSpPr>
          <p:cNvPr id="100" name="Straight Connector 99"/>
          <p:cNvCxnSpPr/>
          <p:nvPr/>
        </p:nvCxnSpPr>
        <p:spPr>
          <a:xfrm>
            <a:off x="6981245" y="4991512"/>
            <a:ext cx="2786932"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01" name="Straight Connector 100"/>
          <p:cNvCxnSpPr/>
          <p:nvPr/>
        </p:nvCxnSpPr>
        <p:spPr>
          <a:xfrm>
            <a:off x="6981245" y="5233036"/>
            <a:ext cx="2786932" cy="0"/>
          </a:xfrm>
          <a:prstGeom prst="line">
            <a:avLst/>
          </a:prstGeom>
          <a:ln w="12700"/>
        </p:spPr>
        <p:style>
          <a:lnRef idx="1">
            <a:schemeClr val="accent1"/>
          </a:lnRef>
          <a:fillRef idx="0">
            <a:schemeClr val="accent1"/>
          </a:fillRef>
          <a:effectRef idx="0">
            <a:schemeClr val="accent1"/>
          </a:effectRef>
          <a:fontRef idx="minor">
            <a:schemeClr val="tx1"/>
          </a:fontRef>
        </p:style>
      </p:cxnSp>
      <p:pic>
        <p:nvPicPr>
          <p:cNvPr id="2059" name="Picture 11" descr="J:\Parks\Pictures of the Parks\Pictures of the Parks 2012 033.jpg"/>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l="13840" t="7523" r="7387" b="28388"/>
          <a:stretch/>
        </p:blipFill>
        <p:spPr bwMode="auto">
          <a:xfrm>
            <a:off x="3614901" y="2414330"/>
            <a:ext cx="1500563" cy="923542"/>
          </a:xfrm>
          <a:prstGeom prst="rect">
            <a:avLst/>
          </a:prstGeom>
          <a:noFill/>
          <a:ln w="28575">
            <a:solidFill>
              <a:schemeClr val="accent1"/>
            </a:solidFill>
          </a:ln>
          <a:extLst>
            <a:ext uri="{909E8E84-426E-40DD-AFC4-6F175D3DCCD1}">
              <a14:hiddenFill xmlns:a14="http://schemas.microsoft.com/office/drawing/2010/main">
                <a:solidFill>
                  <a:srgbClr val="FFFFFF"/>
                </a:solidFill>
              </a14:hiddenFill>
            </a:ext>
          </a:extLst>
        </p:spPr>
      </p:pic>
      <p:pic>
        <p:nvPicPr>
          <p:cNvPr id="1026" name="Picture 2" descr="http://www.aaastateofplay.com/media/catalog/product/s/t/st_pete_recycled_plastic_park_bench__89225.jp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984891" y="5716018"/>
            <a:ext cx="1486342" cy="991888"/>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Placeholder 3"/>
          <p:cNvPicPr>
            <a:picLocks noGrp="1" noChangeAspect="1"/>
          </p:cNvPicPr>
          <p:nvPr>
            <p:ph type="pic" sz="quarter" idx="10"/>
          </p:nvPr>
        </p:nvPicPr>
        <p:blipFill>
          <a:blip r:embed="rId8" cstate="print">
            <a:extLst>
              <a:ext uri="{28A0092B-C50C-407E-A947-70E740481C1C}">
                <a14:useLocalDpi xmlns:a14="http://schemas.microsoft.com/office/drawing/2010/main" val="0"/>
              </a:ext>
            </a:extLst>
          </a:blip>
          <a:srcRect t="10457" b="10457"/>
          <a:stretch>
            <a:fillRect/>
          </a:stretch>
        </p:blipFill>
        <p:spPr>
          <a:xfrm>
            <a:off x="1684622" y="1094833"/>
            <a:ext cx="1259603" cy="95521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2" name="Picture 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684540" y="6032961"/>
            <a:ext cx="1848481" cy="1386361"/>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2005184843"/>
      </p:ext>
    </p:extLst>
  </p:cSld>
  <p:clrMapOvr>
    <a:masterClrMapping/>
  </p:clrMapOvr>
</p:sld>
</file>

<file path=ppt/theme/theme1.xml><?xml version="1.0" encoding="utf-8"?>
<a:theme xmlns:a="http://schemas.openxmlformats.org/drawingml/2006/main" name="Red Brochure 11 x 8.5">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ustom 21">
      <a:majorFont>
        <a:latin typeface="Arial"/>
        <a:ea typeface=""/>
        <a:cs typeface=""/>
      </a:majorFont>
      <a:minorFont>
        <a:latin typeface="Times New Roman"/>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RedBrochure.potx" id="{E914270B-3276-4F2E-8580-C3CCE9E5F702}" vid="{E9F90C9B-080A-428F-9657-A3A4573153FD}"/>
    </a:ext>
  </a:extLst>
</a:theme>
</file>

<file path=ppt/theme/theme2.xml><?xml version="1.0" encoding="utf-8"?>
<a:theme xmlns:a="http://schemas.openxmlformats.org/drawingml/2006/main" name="Office Theme">
  <a:themeElements>
    <a:clrScheme name="Red Brochure">
      <a:dk1>
        <a:sysClr val="windowText" lastClr="000000"/>
      </a:dk1>
      <a:lt1>
        <a:sysClr val="window" lastClr="FFFFFF"/>
      </a:lt1>
      <a:dk2>
        <a:srgbClr val="4C483D"/>
      </a:dk2>
      <a:lt2>
        <a:srgbClr val="E4E3E2"/>
      </a:lt2>
      <a:accent1>
        <a:srgbClr val="F24F4F"/>
      </a:accent1>
      <a:accent2>
        <a:srgbClr val="8DBB70"/>
      </a:accent2>
      <a:accent3>
        <a:srgbClr val="F0BB44"/>
      </a:accent3>
      <a:accent4>
        <a:srgbClr val="61ADBF"/>
      </a:accent4>
      <a:accent5>
        <a:srgbClr val="A3648B"/>
      </a:accent5>
      <a:accent6>
        <a:srgbClr val="F8943F"/>
      </a:accent6>
      <a:hlink>
        <a:srgbClr val="4C483D"/>
      </a:hlink>
      <a:folHlink>
        <a:srgbClr val="A3648B"/>
      </a:folHlink>
    </a:clrScheme>
    <a:fontScheme name="Arial-Times New Roman">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Red Brochure">
      <a:dk1>
        <a:sysClr val="windowText" lastClr="000000"/>
      </a:dk1>
      <a:lt1>
        <a:sysClr val="window" lastClr="FFFFFF"/>
      </a:lt1>
      <a:dk2>
        <a:srgbClr val="4C483D"/>
      </a:dk2>
      <a:lt2>
        <a:srgbClr val="E4E3E2"/>
      </a:lt2>
      <a:accent1>
        <a:srgbClr val="F24F4F"/>
      </a:accent1>
      <a:accent2>
        <a:srgbClr val="8DBB70"/>
      </a:accent2>
      <a:accent3>
        <a:srgbClr val="F0BB44"/>
      </a:accent3>
      <a:accent4>
        <a:srgbClr val="61ADBF"/>
      </a:accent4>
      <a:accent5>
        <a:srgbClr val="A3648B"/>
      </a:accent5>
      <a:accent6>
        <a:srgbClr val="F8943F"/>
      </a:accent6>
      <a:hlink>
        <a:srgbClr val="4C483D"/>
      </a:hlink>
      <a:folHlink>
        <a:srgbClr val="A3648B"/>
      </a:folHlink>
    </a:clrScheme>
    <a:fontScheme name="Arial-Times New Roman">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596</TotalTime>
  <Words>788</Words>
  <Application>Microsoft Office PowerPoint</Application>
  <PresentationFormat>Custom</PresentationFormat>
  <Paragraphs>50</Paragraphs>
  <Slides>2</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Times New Roman</vt:lpstr>
      <vt:lpstr>Red Brochure 11 x 8.5</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Parks Department</dc:creator>
  <cp:lastModifiedBy>Stacie Barnum</cp:lastModifiedBy>
  <cp:revision>49</cp:revision>
  <cp:lastPrinted>2016-05-26T00:35:55Z</cp:lastPrinted>
  <dcterms:created xsi:type="dcterms:W3CDTF">2014-05-09T17:43:57Z</dcterms:created>
  <dcterms:modified xsi:type="dcterms:W3CDTF">2023-07-13T21:42:34Z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efa4170-0d19-0005-0004-bc88714345d2_Enabled">
    <vt:lpwstr>true</vt:lpwstr>
  </property>
  <property fmtid="{D5CDD505-2E9C-101B-9397-08002B2CF9AE}" pid="3" name="MSIP_Label_defa4170-0d19-0005-0004-bc88714345d2_SetDate">
    <vt:lpwstr>2023-07-13T21:42:34Z</vt:lpwstr>
  </property>
  <property fmtid="{D5CDD505-2E9C-101B-9397-08002B2CF9AE}" pid="4" name="MSIP_Label_defa4170-0d19-0005-0004-bc88714345d2_Method">
    <vt:lpwstr>Standard</vt:lpwstr>
  </property>
  <property fmtid="{D5CDD505-2E9C-101B-9397-08002B2CF9AE}" pid="5" name="MSIP_Label_defa4170-0d19-0005-0004-bc88714345d2_Name">
    <vt:lpwstr>defa4170-0d19-0005-0004-bc88714345d2</vt:lpwstr>
  </property>
  <property fmtid="{D5CDD505-2E9C-101B-9397-08002B2CF9AE}" pid="6" name="MSIP_Label_defa4170-0d19-0005-0004-bc88714345d2_SiteId">
    <vt:lpwstr>cf387677-2f56-4939-beb9-048f132160a1</vt:lpwstr>
  </property>
  <property fmtid="{D5CDD505-2E9C-101B-9397-08002B2CF9AE}" pid="7" name="MSIP_Label_defa4170-0d19-0005-0004-bc88714345d2_ActionId">
    <vt:lpwstr>e46bb630-7be4-4aca-a409-d198a39b23d1</vt:lpwstr>
  </property>
  <property fmtid="{D5CDD505-2E9C-101B-9397-08002B2CF9AE}" pid="8" name="MSIP_Label_defa4170-0d19-0005-0004-bc88714345d2_ContentBits">
    <vt:lpwstr>0</vt:lpwstr>
  </property>
</Properties>
</file>